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9" r:id="rId2"/>
    <p:sldMasterId id="2147483742" r:id="rId3"/>
  </p:sldMasterIdLst>
  <p:notesMasterIdLst>
    <p:notesMasterId r:id="rId17"/>
  </p:notesMasterIdLst>
  <p:handoutMasterIdLst>
    <p:handoutMasterId r:id="rId18"/>
  </p:handoutMasterIdLst>
  <p:sldIdLst>
    <p:sldId id="330" r:id="rId4"/>
    <p:sldId id="336" r:id="rId5"/>
    <p:sldId id="334" r:id="rId6"/>
    <p:sldId id="333" r:id="rId7"/>
    <p:sldId id="716" r:id="rId8"/>
    <p:sldId id="325" r:id="rId9"/>
    <p:sldId id="717" r:id="rId10"/>
    <p:sldId id="718" r:id="rId11"/>
    <p:sldId id="719" r:id="rId12"/>
    <p:sldId id="272" r:id="rId13"/>
    <p:sldId id="720" r:id="rId14"/>
    <p:sldId id="33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58"/>
    <a:srgbClr val="000000"/>
    <a:srgbClr val="00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Pérez" userId="6d99157f-672b-49ec-a42b-3af6de2bfa46" providerId="ADAL" clId="{4967386C-EEA9-45DD-88A8-E2283E81F1F4}"/>
    <pc:docChg chg="modSld">
      <pc:chgData name="Karla Pérez" userId="6d99157f-672b-49ec-a42b-3af6de2bfa46" providerId="ADAL" clId="{4967386C-EEA9-45DD-88A8-E2283E81F1F4}" dt="2026-03-16T20:29:29.457" v="42" actId="20577"/>
      <pc:docMkLst>
        <pc:docMk/>
      </pc:docMkLst>
      <pc:sldChg chg="modSp mod">
        <pc:chgData name="Karla Pérez" userId="6d99157f-672b-49ec-a42b-3af6de2bfa46" providerId="ADAL" clId="{4967386C-EEA9-45DD-88A8-E2283E81F1F4}" dt="2026-03-05T16:03:47.243" v="1" actId="1076"/>
        <pc:sldMkLst>
          <pc:docMk/>
          <pc:sldMk cId="2504733124" sldId="330"/>
        </pc:sldMkLst>
        <pc:picChg chg="mod">
          <ac:chgData name="Karla Pérez" userId="6d99157f-672b-49ec-a42b-3af6de2bfa46" providerId="ADAL" clId="{4967386C-EEA9-45DD-88A8-E2283E81F1F4}" dt="2026-03-05T16:03:47.243" v="1" actId="1076"/>
          <ac:picMkLst>
            <pc:docMk/>
            <pc:sldMk cId="2504733124" sldId="330"/>
            <ac:picMk id="9" creationId="{471C1856-4B43-9F1E-83F5-F073144E780A}"/>
          </ac:picMkLst>
        </pc:picChg>
      </pc:sldChg>
      <pc:sldChg chg="modSp mod">
        <pc:chgData name="Karla Pérez" userId="6d99157f-672b-49ec-a42b-3af6de2bfa46" providerId="ADAL" clId="{4967386C-EEA9-45DD-88A8-E2283E81F1F4}" dt="2026-03-16T20:29:29.457" v="42" actId="20577"/>
        <pc:sldMkLst>
          <pc:docMk/>
          <pc:sldMk cId="4285726405" sldId="332"/>
        </pc:sldMkLst>
        <pc:spChg chg="mod">
          <ac:chgData name="Karla Pérez" userId="6d99157f-672b-49ec-a42b-3af6de2bfa46" providerId="ADAL" clId="{4967386C-EEA9-45DD-88A8-E2283E81F1F4}" dt="2026-03-16T20:29:29.457" v="42" actId="20577"/>
          <ac:spMkLst>
            <pc:docMk/>
            <pc:sldMk cId="4285726405" sldId="332"/>
            <ac:spMk id="9" creationId="{1C09FC36-1C85-B33A-3B54-84795514BB3D}"/>
          </ac:spMkLst>
        </pc:spChg>
      </pc:sldChg>
      <pc:sldChg chg="modSp mod">
        <pc:chgData name="Karla Pérez" userId="6d99157f-672b-49ec-a42b-3af6de2bfa46" providerId="ADAL" clId="{4967386C-EEA9-45DD-88A8-E2283E81F1F4}" dt="2026-03-05T16:14:10.460" v="2" actId="1076"/>
        <pc:sldMkLst>
          <pc:docMk/>
          <pc:sldMk cId="737383141" sldId="720"/>
        </pc:sldMkLst>
        <pc:picChg chg="mod">
          <ac:chgData name="Karla Pérez" userId="6d99157f-672b-49ec-a42b-3af6de2bfa46" providerId="ADAL" clId="{4967386C-EEA9-45DD-88A8-E2283E81F1F4}" dt="2026-03-05T16:14:10.460" v="2" actId="1076"/>
          <ac:picMkLst>
            <pc:docMk/>
            <pc:sldMk cId="737383141" sldId="720"/>
            <ac:picMk id="4" creationId="{B757E439-0BE1-0FE1-8CC5-DD84A7A826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D1C5-0A87-C942-BB73-936B41525B05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860E0C-DE17-074B-8B9A-138C2252412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/>
            <a:t>Comité</a:t>
          </a:r>
          <a:r>
            <a:rPr lang="es-GT" sz="3600"/>
            <a:t> Directivo </a:t>
          </a:r>
        </a:p>
      </dgm:t>
    </dgm:pt>
    <dgm:pt modelId="{C1918441-B978-3941-A722-9F03AF1359E6}" type="parTrans" cxnId="{9B153746-C94B-F942-BEA3-FAB9DD9C95D3}">
      <dgm:prSet/>
      <dgm:spPr/>
      <dgm:t>
        <a:bodyPr/>
        <a:lstStyle/>
        <a:p>
          <a:endParaRPr lang="en-US"/>
        </a:p>
      </dgm:t>
    </dgm:pt>
    <dgm:pt modelId="{0B17C7D4-9D30-B44F-AC35-A98B3294D552}" type="sibTrans" cxnId="{9B153746-C94B-F942-BEA3-FAB9DD9C95D3}">
      <dgm:prSet/>
      <dgm:spPr/>
      <dgm:t>
        <a:bodyPr/>
        <a:lstStyle/>
        <a:p>
          <a:endParaRPr lang="en-US"/>
        </a:p>
      </dgm:t>
    </dgm:pt>
    <dgm:pt modelId="{3ACEE72A-6409-BA4B-AB1A-2FCA5546BFD1}" type="asst">
      <dgm:prSet phldrT="[Text]" custT="1"/>
      <dgm:spPr>
        <a:solidFill>
          <a:srgbClr val="0070C0"/>
        </a:solidFill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Garantía de Calidad: PNUD</a:t>
          </a:r>
          <a:endParaRPr lang="en-GB" sz="1800">
            <a:effectLst/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DDD0BD33-E106-E44D-B7BE-560DF074EB63}" type="parTrans" cxnId="{EE704FF3-D6E0-724E-8355-191985F64897}">
      <dgm:prSet/>
      <dgm:spPr/>
      <dgm:t>
        <a:bodyPr/>
        <a:lstStyle/>
        <a:p>
          <a:endParaRPr lang="en-US"/>
        </a:p>
      </dgm:t>
    </dgm:pt>
    <dgm:pt modelId="{F3D6B746-92E6-7B40-8460-6E2F5993721E}" type="sibTrans" cxnId="{EE704FF3-D6E0-724E-8355-191985F64897}">
      <dgm:prSet/>
      <dgm:spPr/>
      <dgm:t>
        <a:bodyPr/>
        <a:lstStyle/>
        <a:p>
          <a:endParaRPr lang="en-US"/>
        </a:p>
      </dgm:t>
    </dgm:pt>
    <dgm:pt modelId="{7B310A95-B9A7-6942-9842-3885EEDD6FE4}" type="asst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800" b="1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Socio Ejecutor: WWF</a:t>
          </a:r>
        </a:p>
      </dgm:t>
    </dgm:pt>
    <dgm:pt modelId="{0EB20BB9-86AF-D643-ACC4-D76D8FDD76AD}" type="parTrans" cxnId="{2B4E5252-620A-884B-AD21-D0F4278C2A80}">
      <dgm:prSet/>
      <dgm:spPr/>
      <dgm:t>
        <a:bodyPr/>
        <a:lstStyle/>
        <a:p>
          <a:endParaRPr lang="en-US"/>
        </a:p>
      </dgm:t>
    </dgm:pt>
    <dgm:pt modelId="{273E214E-A888-024E-85B7-BFE937849352}" type="sibTrans" cxnId="{2B4E5252-620A-884B-AD21-D0F4278C2A80}">
      <dgm:prSet/>
      <dgm:spPr/>
      <dgm:t>
        <a:bodyPr/>
        <a:lstStyle/>
        <a:p>
          <a:endParaRPr lang="en-US"/>
        </a:p>
      </dgm:t>
    </dgm:pt>
    <dgm:pt modelId="{4C0FFD21-ED00-C944-83AB-9BA64A1E7FC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 Técnico</a:t>
          </a:r>
        </a:p>
      </dgm:t>
    </dgm:pt>
    <dgm:pt modelId="{D3767875-3F17-8344-813A-5F563AE0A1BD}" type="sibTrans" cxnId="{285B5D67-7748-F94B-82B0-0EC07BFBA859}">
      <dgm:prSet/>
      <dgm:spPr/>
      <dgm:t>
        <a:bodyPr/>
        <a:lstStyle/>
        <a:p>
          <a:endParaRPr lang="en-US"/>
        </a:p>
      </dgm:t>
    </dgm:pt>
    <dgm:pt modelId="{79F42140-185D-5E49-82FF-2F98DFB4A3E8}" type="parTrans" cxnId="{285B5D67-7748-F94B-82B0-0EC07BFBA859}">
      <dgm:prSet/>
      <dgm:spPr/>
      <dgm:t>
        <a:bodyPr/>
        <a:lstStyle/>
        <a:p>
          <a:endParaRPr lang="en-US"/>
        </a:p>
      </dgm:t>
    </dgm:pt>
    <dgm:pt modelId="{D839C6A0-8A96-E545-99EA-F18195C736F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GT" sz="3600" noProof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Comités Nacionales Proyectos Pilotos</a:t>
          </a:r>
        </a:p>
      </dgm:t>
    </dgm:pt>
    <dgm:pt modelId="{15320EBB-B156-D847-B84F-3949BFCB3291}" type="parTrans" cxnId="{87B42CAF-1F05-9F42-82A8-AD53DF3114B9}">
      <dgm:prSet/>
      <dgm:spPr/>
      <dgm:t>
        <a:bodyPr/>
        <a:lstStyle/>
        <a:p>
          <a:endParaRPr lang="en-US"/>
        </a:p>
      </dgm:t>
    </dgm:pt>
    <dgm:pt modelId="{F0F6123D-C268-8346-AD32-E658B22B57A6}" type="sibTrans" cxnId="{87B42CAF-1F05-9F42-82A8-AD53DF3114B9}">
      <dgm:prSet/>
      <dgm:spPr/>
      <dgm:t>
        <a:bodyPr/>
        <a:lstStyle/>
        <a:p>
          <a:endParaRPr lang="en-US"/>
        </a:p>
      </dgm:t>
    </dgm:pt>
    <dgm:pt modelId="{E2A88264-0B56-2A4E-B53C-F035B28AEE56}" type="pres">
      <dgm:prSet presAssocID="{B603D1C5-0A87-C942-BB73-936B41525B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27F6CD-4926-6E41-808C-41EAA39C52C9}" type="pres">
      <dgm:prSet presAssocID="{49860E0C-DE17-074B-8B9A-138C22524129}" presName="hierRoot1" presStyleCnt="0">
        <dgm:presLayoutVars>
          <dgm:hierBranch val="init"/>
        </dgm:presLayoutVars>
      </dgm:prSet>
      <dgm:spPr/>
    </dgm:pt>
    <dgm:pt modelId="{F93C8A95-FC33-044C-9F68-73052FCE707E}" type="pres">
      <dgm:prSet presAssocID="{49860E0C-DE17-074B-8B9A-138C22524129}" presName="rootComposite1" presStyleCnt="0"/>
      <dgm:spPr/>
    </dgm:pt>
    <dgm:pt modelId="{BCB2314B-BE45-854A-B633-77DD19DF5484}" type="pres">
      <dgm:prSet presAssocID="{49860E0C-DE17-074B-8B9A-138C22524129}" presName="rootText1" presStyleLbl="node0" presStyleIdx="0" presStyleCnt="1" custScaleX="190971">
        <dgm:presLayoutVars>
          <dgm:chPref val="3"/>
        </dgm:presLayoutVars>
      </dgm:prSet>
      <dgm:spPr/>
    </dgm:pt>
    <dgm:pt modelId="{A7BCC219-92A4-E149-B705-07A7812C7CEC}" type="pres">
      <dgm:prSet presAssocID="{49860E0C-DE17-074B-8B9A-138C22524129}" presName="rootConnector1" presStyleLbl="node1" presStyleIdx="0" presStyleCnt="0"/>
      <dgm:spPr/>
    </dgm:pt>
    <dgm:pt modelId="{DEC7BC72-8E9E-1E4C-A05B-1C8D9CD61F0F}" type="pres">
      <dgm:prSet presAssocID="{49860E0C-DE17-074B-8B9A-138C22524129}" presName="hierChild2" presStyleCnt="0"/>
      <dgm:spPr/>
    </dgm:pt>
    <dgm:pt modelId="{542BA50D-2539-F244-9CCD-028809AF5BB8}" type="pres">
      <dgm:prSet presAssocID="{79F42140-185D-5E49-82FF-2F98DFB4A3E8}" presName="Name37" presStyleLbl="parChTrans1D2" presStyleIdx="0" presStyleCnt="4"/>
      <dgm:spPr/>
    </dgm:pt>
    <dgm:pt modelId="{A372A4CE-0AAC-7649-85FC-9D795B94EF49}" type="pres">
      <dgm:prSet presAssocID="{4C0FFD21-ED00-C944-83AB-9BA64A1E7FC0}" presName="hierRoot2" presStyleCnt="0">
        <dgm:presLayoutVars>
          <dgm:hierBranch val="init"/>
        </dgm:presLayoutVars>
      </dgm:prSet>
      <dgm:spPr/>
    </dgm:pt>
    <dgm:pt modelId="{55FAE43D-E381-A84E-B970-94932AF91D0B}" type="pres">
      <dgm:prSet presAssocID="{4C0FFD21-ED00-C944-83AB-9BA64A1E7FC0}" presName="rootComposite" presStyleCnt="0"/>
      <dgm:spPr/>
    </dgm:pt>
    <dgm:pt modelId="{3901EC68-3BE2-7640-B6C1-F90C7D773EAB}" type="pres">
      <dgm:prSet presAssocID="{4C0FFD21-ED00-C944-83AB-9BA64A1E7FC0}" presName="rootText" presStyleLbl="node2" presStyleIdx="0" presStyleCnt="2" custScaleX="161237">
        <dgm:presLayoutVars>
          <dgm:chPref val="3"/>
        </dgm:presLayoutVars>
      </dgm:prSet>
      <dgm:spPr/>
    </dgm:pt>
    <dgm:pt modelId="{4824F07A-C19A-B248-B497-A7AB9C0CB506}" type="pres">
      <dgm:prSet presAssocID="{4C0FFD21-ED00-C944-83AB-9BA64A1E7FC0}" presName="rootConnector" presStyleLbl="node2" presStyleIdx="0" presStyleCnt="2"/>
      <dgm:spPr/>
    </dgm:pt>
    <dgm:pt modelId="{571F1D03-17F2-7C48-A523-1F68678F17F1}" type="pres">
      <dgm:prSet presAssocID="{4C0FFD21-ED00-C944-83AB-9BA64A1E7FC0}" presName="hierChild4" presStyleCnt="0"/>
      <dgm:spPr/>
    </dgm:pt>
    <dgm:pt modelId="{D07C96B1-1CA0-B84A-89BE-686A052E7570}" type="pres">
      <dgm:prSet presAssocID="{4C0FFD21-ED00-C944-83AB-9BA64A1E7FC0}" presName="hierChild5" presStyleCnt="0"/>
      <dgm:spPr/>
    </dgm:pt>
    <dgm:pt modelId="{59C1E82C-33A1-2646-A624-BE4B0A73BDC8}" type="pres">
      <dgm:prSet presAssocID="{15320EBB-B156-D847-B84F-3949BFCB3291}" presName="Name37" presStyleLbl="parChTrans1D2" presStyleIdx="1" presStyleCnt="4"/>
      <dgm:spPr/>
    </dgm:pt>
    <dgm:pt modelId="{0B37CB05-E254-0D4F-AE32-0701B72EEFFE}" type="pres">
      <dgm:prSet presAssocID="{D839C6A0-8A96-E545-99EA-F18195C736F4}" presName="hierRoot2" presStyleCnt="0">
        <dgm:presLayoutVars>
          <dgm:hierBranch val="init"/>
        </dgm:presLayoutVars>
      </dgm:prSet>
      <dgm:spPr/>
    </dgm:pt>
    <dgm:pt modelId="{3BD8ACF8-EE3F-6D47-AF1F-1DD8649D55FC}" type="pres">
      <dgm:prSet presAssocID="{D839C6A0-8A96-E545-99EA-F18195C736F4}" presName="rootComposite" presStyleCnt="0"/>
      <dgm:spPr/>
    </dgm:pt>
    <dgm:pt modelId="{4FD6927C-1DED-8E4E-996C-E6C2A227B09D}" type="pres">
      <dgm:prSet presAssocID="{D839C6A0-8A96-E545-99EA-F18195C736F4}" presName="rootText" presStyleLbl="node2" presStyleIdx="1" presStyleCnt="2" custScaleX="224136">
        <dgm:presLayoutVars>
          <dgm:chPref val="3"/>
        </dgm:presLayoutVars>
      </dgm:prSet>
      <dgm:spPr/>
    </dgm:pt>
    <dgm:pt modelId="{2597F2FA-FC36-0541-8E9B-35555815FA50}" type="pres">
      <dgm:prSet presAssocID="{D839C6A0-8A96-E545-99EA-F18195C736F4}" presName="rootConnector" presStyleLbl="node2" presStyleIdx="1" presStyleCnt="2"/>
      <dgm:spPr/>
    </dgm:pt>
    <dgm:pt modelId="{3605CBAB-11F0-7641-98A1-65C5E0A6024C}" type="pres">
      <dgm:prSet presAssocID="{D839C6A0-8A96-E545-99EA-F18195C736F4}" presName="hierChild4" presStyleCnt="0"/>
      <dgm:spPr/>
    </dgm:pt>
    <dgm:pt modelId="{ACA25231-0403-BB40-8530-64D5452F8E04}" type="pres">
      <dgm:prSet presAssocID="{D839C6A0-8A96-E545-99EA-F18195C736F4}" presName="hierChild5" presStyleCnt="0"/>
      <dgm:spPr/>
    </dgm:pt>
    <dgm:pt modelId="{423B5190-26B9-6B46-B3EC-58AC5E9CD896}" type="pres">
      <dgm:prSet presAssocID="{49860E0C-DE17-074B-8B9A-138C22524129}" presName="hierChild3" presStyleCnt="0"/>
      <dgm:spPr/>
    </dgm:pt>
    <dgm:pt modelId="{A3CB4989-8F20-0145-A64C-5F92D211586F}" type="pres">
      <dgm:prSet presAssocID="{DDD0BD33-E106-E44D-B7BE-560DF074EB63}" presName="Name111" presStyleLbl="parChTrans1D2" presStyleIdx="2" presStyleCnt="4"/>
      <dgm:spPr/>
    </dgm:pt>
    <dgm:pt modelId="{F626888C-4F26-7146-8B4F-0BEB9EBF559C}" type="pres">
      <dgm:prSet presAssocID="{3ACEE72A-6409-BA4B-AB1A-2FCA5546BFD1}" presName="hierRoot3" presStyleCnt="0">
        <dgm:presLayoutVars>
          <dgm:hierBranch val="init"/>
        </dgm:presLayoutVars>
      </dgm:prSet>
      <dgm:spPr/>
    </dgm:pt>
    <dgm:pt modelId="{080A8DC0-A0C9-6B43-A953-5141470192C5}" type="pres">
      <dgm:prSet presAssocID="{3ACEE72A-6409-BA4B-AB1A-2FCA5546BFD1}" presName="rootComposite3" presStyleCnt="0"/>
      <dgm:spPr/>
    </dgm:pt>
    <dgm:pt modelId="{C530F63A-661E-DB44-96A6-DFDCEB699993}" type="pres">
      <dgm:prSet presAssocID="{3ACEE72A-6409-BA4B-AB1A-2FCA5546BFD1}" presName="rootText3" presStyleLbl="asst1" presStyleIdx="0" presStyleCnt="2" custScaleX="223162">
        <dgm:presLayoutVars>
          <dgm:chPref val="3"/>
        </dgm:presLayoutVars>
      </dgm:prSet>
      <dgm:spPr/>
    </dgm:pt>
    <dgm:pt modelId="{589652FC-84A9-8B4F-9A23-5A13969615A5}" type="pres">
      <dgm:prSet presAssocID="{3ACEE72A-6409-BA4B-AB1A-2FCA5546BFD1}" presName="rootConnector3" presStyleLbl="asst1" presStyleIdx="0" presStyleCnt="2"/>
      <dgm:spPr/>
    </dgm:pt>
    <dgm:pt modelId="{F59A4CC3-056D-4C44-94C0-16B62C7F4527}" type="pres">
      <dgm:prSet presAssocID="{3ACEE72A-6409-BA4B-AB1A-2FCA5546BFD1}" presName="hierChild6" presStyleCnt="0"/>
      <dgm:spPr/>
    </dgm:pt>
    <dgm:pt modelId="{C606A334-2974-2C42-BD6C-4E305D19566A}" type="pres">
      <dgm:prSet presAssocID="{3ACEE72A-6409-BA4B-AB1A-2FCA5546BFD1}" presName="hierChild7" presStyleCnt="0"/>
      <dgm:spPr/>
    </dgm:pt>
    <dgm:pt modelId="{38257EF4-A0C7-AC40-B12B-2DE6F5334D3A}" type="pres">
      <dgm:prSet presAssocID="{0EB20BB9-86AF-D643-ACC4-D76D8FDD76AD}" presName="Name111" presStyleLbl="parChTrans1D2" presStyleIdx="3" presStyleCnt="4"/>
      <dgm:spPr/>
    </dgm:pt>
    <dgm:pt modelId="{A65D6368-2C54-8A46-8045-7A17F68A21A2}" type="pres">
      <dgm:prSet presAssocID="{7B310A95-B9A7-6942-9842-3885EEDD6FE4}" presName="hierRoot3" presStyleCnt="0">
        <dgm:presLayoutVars>
          <dgm:hierBranch val="init"/>
        </dgm:presLayoutVars>
      </dgm:prSet>
      <dgm:spPr/>
    </dgm:pt>
    <dgm:pt modelId="{9C85CEB2-648A-B14B-A931-B39CB6936BEA}" type="pres">
      <dgm:prSet presAssocID="{7B310A95-B9A7-6942-9842-3885EEDD6FE4}" presName="rootComposite3" presStyleCnt="0"/>
      <dgm:spPr/>
    </dgm:pt>
    <dgm:pt modelId="{5670CCB5-5475-314B-90E0-526F25122930}" type="pres">
      <dgm:prSet presAssocID="{7B310A95-B9A7-6942-9842-3885EEDD6FE4}" presName="rootText3" presStyleLbl="asst1" presStyleIdx="1" presStyleCnt="2" custScaleX="219418">
        <dgm:presLayoutVars>
          <dgm:chPref val="3"/>
        </dgm:presLayoutVars>
      </dgm:prSet>
      <dgm:spPr/>
    </dgm:pt>
    <dgm:pt modelId="{D4F0611F-818C-2346-8833-DD7E117EB5BC}" type="pres">
      <dgm:prSet presAssocID="{7B310A95-B9A7-6942-9842-3885EEDD6FE4}" presName="rootConnector3" presStyleLbl="asst1" presStyleIdx="1" presStyleCnt="2"/>
      <dgm:spPr/>
    </dgm:pt>
    <dgm:pt modelId="{ACFD8A9D-8448-AE46-970D-FE5989B34A4E}" type="pres">
      <dgm:prSet presAssocID="{7B310A95-B9A7-6942-9842-3885EEDD6FE4}" presName="hierChild6" presStyleCnt="0"/>
      <dgm:spPr/>
    </dgm:pt>
    <dgm:pt modelId="{6A9C7F8B-3456-5D47-9CA6-B606E675F5BD}" type="pres">
      <dgm:prSet presAssocID="{7B310A95-B9A7-6942-9842-3885EEDD6FE4}" presName="hierChild7" presStyleCnt="0"/>
      <dgm:spPr/>
    </dgm:pt>
  </dgm:ptLst>
  <dgm:cxnLst>
    <dgm:cxn modelId="{64AD4F15-9D84-5545-88EA-C1D7E30B9C6C}" type="presOf" srcId="{49860E0C-DE17-074B-8B9A-138C22524129}" destId="{BCB2314B-BE45-854A-B633-77DD19DF5484}" srcOrd="0" destOrd="0" presId="urn:microsoft.com/office/officeart/2005/8/layout/orgChart1"/>
    <dgm:cxn modelId="{82E38A33-4092-E943-BB3D-6664E3B79438}" type="presOf" srcId="{79F42140-185D-5E49-82FF-2F98DFB4A3E8}" destId="{542BA50D-2539-F244-9CCD-028809AF5BB8}" srcOrd="0" destOrd="0" presId="urn:microsoft.com/office/officeart/2005/8/layout/orgChart1"/>
    <dgm:cxn modelId="{E002D536-DBBE-C849-94AE-4A7E5DD73AAF}" type="presOf" srcId="{D839C6A0-8A96-E545-99EA-F18195C736F4}" destId="{4FD6927C-1DED-8E4E-996C-E6C2A227B09D}" srcOrd="0" destOrd="0" presId="urn:microsoft.com/office/officeart/2005/8/layout/orgChart1"/>
    <dgm:cxn modelId="{8748063D-C23A-5441-9477-FD84B819E73B}" type="presOf" srcId="{15320EBB-B156-D847-B84F-3949BFCB3291}" destId="{59C1E82C-33A1-2646-A624-BE4B0A73BDC8}" srcOrd="0" destOrd="0" presId="urn:microsoft.com/office/officeart/2005/8/layout/orgChart1"/>
    <dgm:cxn modelId="{FD154D5E-37B1-984F-86C9-5053B1492D1B}" type="presOf" srcId="{7B310A95-B9A7-6942-9842-3885EEDD6FE4}" destId="{5670CCB5-5475-314B-90E0-526F25122930}" srcOrd="0" destOrd="0" presId="urn:microsoft.com/office/officeart/2005/8/layout/orgChart1"/>
    <dgm:cxn modelId="{9B153746-C94B-F942-BEA3-FAB9DD9C95D3}" srcId="{B603D1C5-0A87-C942-BB73-936B41525B05}" destId="{49860E0C-DE17-074B-8B9A-138C22524129}" srcOrd="0" destOrd="0" parTransId="{C1918441-B978-3941-A722-9F03AF1359E6}" sibTransId="{0B17C7D4-9D30-B44F-AC35-A98B3294D552}"/>
    <dgm:cxn modelId="{285B5D67-7748-F94B-82B0-0EC07BFBA859}" srcId="{49860E0C-DE17-074B-8B9A-138C22524129}" destId="{4C0FFD21-ED00-C944-83AB-9BA64A1E7FC0}" srcOrd="2" destOrd="0" parTransId="{79F42140-185D-5E49-82FF-2F98DFB4A3E8}" sibTransId="{D3767875-3F17-8344-813A-5F563AE0A1BD}"/>
    <dgm:cxn modelId="{C1539D68-9513-2643-9B54-22756C9825FD}" type="presOf" srcId="{DDD0BD33-E106-E44D-B7BE-560DF074EB63}" destId="{A3CB4989-8F20-0145-A64C-5F92D211586F}" srcOrd="0" destOrd="0" presId="urn:microsoft.com/office/officeart/2005/8/layout/orgChart1"/>
    <dgm:cxn modelId="{E87FF36C-6265-E942-9CBF-B34030C8DF1D}" type="presOf" srcId="{3ACEE72A-6409-BA4B-AB1A-2FCA5546BFD1}" destId="{589652FC-84A9-8B4F-9A23-5A13969615A5}" srcOrd="1" destOrd="0" presId="urn:microsoft.com/office/officeart/2005/8/layout/orgChart1"/>
    <dgm:cxn modelId="{2B4E5252-620A-884B-AD21-D0F4278C2A80}" srcId="{49860E0C-DE17-074B-8B9A-138C22524129}" destId="{7B310A95-B9A7-6942-9842-3885EEDD6FE4}" srcOrd="1" destOrd="0" parTransId="{0EB20BB9-86AF-D643-ACC4-D76D8FDD76AD}" sibTransId="{273E214E-A888-024E-85B7-BFE937849352}"/>
    <dgm:cxn modelId="{EEA8A654-DB02-CE4B-A827-18428B8D2953}" type="presOf" srcId="{4C0FFD21-ED00-C944-83AB-9BA64A1E7FC0}" destId="{3901EC68-3BE2-7640-B6C1-F90C7D773EAB}" srcOrd="0" destOrd="0" presId="urn:microsoft.com/office/officeart/2005/8/layout/orgChart1"/>
    <dgm:cxn modelId="{D53CD45A-62E6-7D41-898E-7458B44ACEFB}" type="presOf" srcId="{B603D1C5-0A87-C942-BB73-936B41525B05}" destId="{E2A88264-0B56-2A4E-B53C-F035B28AEE56}" srcOrd="0" destOrd="0" presId="urn:microsoft.com/office/officeart/2005/8/layout/orgChart1"/>
    <dgm:cxn modelId="{927E4F89-68E0-324C-BF1C-CB89EC092AB4}" type="presOf" srcId="{7B310A95-B9A7-6942-9842-3885EEDD6FE4}" destId="{D4F0611F-818C-2346-8833-DD7E117EB5BC}" srcOrd="1" destOrd="0" presId="urn:microsoft.com/office/officeart/2005/8/layout/orgChart1"/>
    <dgm:cxn modelId="{48EF9893-E79F-9646-A7E5-5D17C2275FC7}" type="presOf" srcId="{3ACEE72A-6409-BA4B-AB1A-2FCA5546BFD1}" destId="{C530F63A-661E-DB44-96A6-DFDCEB699993}" srcOrd="0" destOrd="0" presId="urn:microsoft.com/office/officeart/2005/8/layout/orgChart1"/>
    <dgm:cxn modelId="{ADE90CA5-EFCD-8F4F-8A49-7C3275281AE5}" type="presOf" srcId="{49860E0C-DE17-074B-8B9A-138C22524129}" destId="{A7BCC219-92A4-E149-B705-07A7812C7CEC}" srcOrd="1" destOrd="0" presId="urn:microsoft.com/office/officeart/2005/8/layout/orgChart1"/>
    <dgm:cxn modelId="{87B42CAF-1F05-9F42-82A8-AD53DF3114B9}" srcId="{49860E0C-DE17-074B-8B9A-138C22524129}" destId="{D839C6A0-8A96-E545-99EA-F18195C736F4}" srcOrd="3" destOrd="0" parTransId="{15320EBB-B156-D847-B84F-3949BFCB3291}" sibTransId="{F0F6123D-C268-8346-AD32-E658B22B57A6}"/>
    <dgm:cxn modelId="{75FA3DB2-FDA6-784C-966C-0A66096BB1BB}" type="presOf" srcId="{D839C6A0-8A96-E545-99EA-F18195C736F4}" destId="{2597F2FA-FC36-0541-8E9B-35555815FA50}" srcOrd="1" destOrd="0" presId="urn:microsoft.com/office/officeart/2005/8/layout/orgChart1"/>
    <dgm:cxn modelId="{90326DD2-C41B-E448-9A72-EFE609240C7C}" type="presOf" srcId="{4C0FFD21-ED00-C944-83AB-9BA64A1E7FC0}" destId="{4824F07A-C19A-B248-B497-A7AB9C0CB506}" srcOrd="1" destOrd="0" presId="urn:microsoft.com/office/officeart/2005/8/layout/orgChart1"/>
    <dgm:cxn modelId="{EE704FF3-D6E0-724E-8355-191985F64897}" srcId="{49860E0C-DE17-074B-8B9A-138C22524129}" destId="{3ACEE72A-6409-BA4B-AB1A-2FCA5546BFD1}" srcOrd="0" destOrd="0" parTransId="{DDD0BD33-E106-E44D-B7BE-560DF074EB63}" sibTransId="{F3D6B746-92E6-7B40-8460-6E2F5993721E}"/>
    <dgm:cxn modelId="{3307ECFD-7DD2-FF49-AA0F-5522D5143765}" type="presOf" srcId="{0EB20BB9-86AF-D643-ACC4-D76D8FDD76AD}" destId="{38257EF4-A0C7-AC40-B12B-2DE6F5334D3A}" srcOrd="0" destOrd="0" presId="urn:microsoft.com/office/officeart/2005/8/layout/orgChart1"/>
    <dgm:cxn modelId="{1ECFFF43-CA03-6D4E-984B-04F331743AA0}" type="presParOf" srcId="{E2A88264-0B56-2A4E-B53C-F035B28AEE56}" destId="{9827F6CD-4926-6E41-808C-41EAA39C52C9}" srcOrd="0" destOrd="0" presId="urn:microsoft.com/office/officeart/2005/8/layout/orgChart1"/>
    <dgm:cxn modelId="{BF742EAB-CB7E-5347-8F60-CCE372942ED7}" type="presParOf" srcId="{9827F6CD-4926-6E41-808C-41EAA39C52C9}" destId="{F93C8A95-FC33-044C-9F68-73052FCE707E}" srcOrd="0" destOrd="0" presId="urn:microsoft.com/office/officeart/2005/8/layout/orgChart1"/>
    <dgm:cxn modelId="{BE8ACD60-70B6-464C-8680-930DB13D7CF4}" type="presParOf" srcId="{F93C8A95-FC33-044C-9F68-73052FCE707E}" destId="{BCB2314B-BE45-854A-B633-77DD19DF5484}" srcOrd="0" destOrd="0" presId="urn:microsoft.com/office/officeart/2005/8/layout/orgChart1"/>
    <dgm:cxn modelId="{7E4A3521-C520-E142-AA0B-A7319F4DB016}" type="presParOf" srcId="{F93C8A95-FC33-044C-9F68-73052FCE707E}" destId="{A7BCC219-92A4-E149-B705-07A7812C7CEC}" srcOrd="1" destOrd="0" presId="urn:microsoft.com/office/officeart/2005/8/layout/orgChart1"/>
    <dgm:cxn modelId="{693433E3-E23F-AA4F-8F58-7238547CF551}" type="presParOf" srcId="{9827F6CD-4926-6E41-808C-41EAA39C52C9}" destId="{DEC7BC72-8E9E-1E4C-A05B-1C8D9CD61F0F}" srcOrd="1" destOrd="0" presId="urn:microsoft.com/office/officeart/2005/8/layout/orgChart1"/>
    <dgm:cxn modelId="{114AC4B2-9D57-3C4D-A114-E79C0800C07E}" type="presParOf" srcId="{DEC7BC72-8E9E-1E4C-A05B-1C8D9CD61F0F}" destId="{542BA50D-2539-F244-9CCD-028809AF5BB8}" srcOrd="0" destOrd="0" presId="urn:microsoft.com/office/officeart/2005/8/layout/orgChart1"/>
    <dgm:cxn modelId="{5BF217D6-0D30-0344-B8F0-EA60D4DEF89A}" type="presParOf" srcId="{DEC7BC72-8E9E-1E4C-A05B-1C8D9CD61F0F}" destId="{A372A4CE-0AAC-7649-85FC-9D795B94EF49}" srcOrd="1" destOrd="0" presId="urn:microsoft.com/office/officeart/2005/8/layout/orgChart1"/>
    <dgm:cxn modelId="{A1203B58-6466-184E-82A4-86741B73CEB5}" type="presParOf" srcId="{A372A4CE-0AAC-7649-85FC-9D795B94EF49}" destId="{55FAE43D-E381-A84E-B970-94932AF91D0B}" srcOrd="0" destOrd="0" presId="urn:microsoft.com/office/officeart/2005/8/layout/orgChart1"/>
    <dgm:cxn modelId="{6258C0BC-DA38-004E-A510-D914CE4712CD}" type="presParOf" srcId="{55FAE43D-E381-A84E-B970-94932AF91D0B}" destId="{3901EC68-3BE2-7640-B6C1-F90C7D773EAB}" srcOrd="0" destOrd="0" presId="urn:microsoft.com/office/officeart/2005/8/layout/orgChart1"/>
    <dgm:cxn modelId="{89F9CC72-FC1D-A146-B47E-67C7161FB321}" type="presParOf" srcId="{55FAE43D-E381-A84E-B970-94932AF91D0B}" destId="{4824F07A-C19A-B248-B497-A7AB9C0CB506}" srcOrd="1" destOrd="0" presId="urn:microsoft.com/office/officeart/2005/8/layout/orgChart1"/>
    <dgm:cxn modelId="{96CC0D3B-6FBB-B046-B757-D32423467528}" type="presParOf" srcId="{A372A4CE-0AAC-7649-85FC-9D795B94EF49}" destId="{571F1D03-17F2-7C48-A523-1F68678F17F1}" srcOrd="1" destOrd="0" presId="urn:microsoft.com/office/officeart/2005/8/layout/orgChart1"/>
    <dgm:cxn modelId="{1CC6D405-8895-2040-A57A-FD8B0A8E1D3B}" type="presParOf" srcId="{A372A4CE-0AAC-7649-85FC-9D795B94EF49}" destId="{D07C96B1-1CA0-B84A-89BE-686A052E7570}" srcOrd="2" destOrd="0" presId="urn:microsoft.com/office/officeart/2005/8/layout/orgChart1"/>
    <dgm:cxn modelId="{87DB2B31-F108-DE43-A629-18E5FC6D42D8}" type="presParOf" srcId="{DEC7BC72-8E9E-1E4C-A05B-1C8D9CD61F0F}" destId="{59C1E82C-33A1-2646-A624-BE4B0A73BDC8}" srcOrd="2" destOrd="0" presId="urn:microsoft.com/office/officeart/2005/8/layout/orgChart1"/>
    <dgm:cxn modelId="{B1BA39CA-116F-E741-89E9-2594FEB0C9DD}" type="presParOf" srcId="{DEC7BC72-8E9E-1E4C-A05B-1C8D9CD61F0F}" destId="{0B37CB05-E254-0D4F-AE32-0701B72EEFFE}" srcOrd="3" destOrd="0" presId="urn:microsoft.com/office/officeart/2005/8/layout/orgChart1"/>
    <dgm:cxn modelId="{D20DC1BD-ADF0-B548-AD5D-37A8E90A1340}" type="presParOf" srcId="{0B37CB05-E254-0D4F-AE32-0701B72EEFFE}" destId="{3BD8ACF8-EE3F-6D47-AF1F-1DD8649D55FC}" srcOrd="0" destOrd="0" presId="urn:microsoft.com/office/officeart/2005/8/layout/orgChart1"/>
    <dgm:cxn modelId="{422DB6C4-9BDE-AF44-AF8E-D17206743A14}" type="presParOf" srcId="{3BD8ACF8-EE3F-6D47-AF1F-1DD8649D55FC}" destId="{4FD6927C-1DED-8E4E-996C-E6C2A227B09D}" srcOrd="0" destOrd="0" presId="urn:microsoft.com/office/officeart/2005/8/layout/orgChart1"/>
    <dgm:cxn modelId="{D619F1A1-0D5A-2C44-93BA-6541839B053D}" type="presParOf" srcId="{3BD8ACF8-EE3F-6D47-AF1F-1DD8649D55FC}" destId="{2597F2FA-FC36-0541-8E9B-35555815FA50}" srcOrd="1" destOrd="0" presId="urn:microsoft.com/office/officeart/2005/8/layout/orgChart1"/>
    <dgm:cxn modelId="{6BD111AA-73C6-FE46-8D26-F827A19B1FFB}" type="presParOf" srcId="{0B37CB05-E254-0D4F-AE32-0701B72EEFFE}" destId="{3605CBAB-11F0-7641-98A1-65C5E0A6024C}" srcOrd="1" destOrd="0" presId="urn:microsoft.com/office/officeart/2005/8/layout/orgChart1"/>
    <dgm:cxn modelId="{2924F9D5-7CC9-434F-8387-BE4673138848}" type="presParOf" srcId="{0B37CB05-E254-0D4F-AE32-0701B72EEFFE}" destId="{ACA25231-0403-BB40-8530-64D5452F8E04}" srcOrd="2" destOrd="0" presId="urn:microsoft.com/office/officeart/2005/8/layout/orgChart1"/>
    <dgm:cxn modelId="{051232DA-7251-C347-8485-49FAA99BB2A6}" type="presParOf" srcId="{9827F6CD-4926-6E41-808C-41EAA39C52C9}" destId="{423B5190-26B9-6B46-B3EC-58AC5E9CD896}" srcOrd="2" destOrd="0" presId="urn:microsoft.com/office/officeart/2005/8/layout/orgChart1"/>
    <dgm:cxn modelId="{81A81E05-2591-0B4C-B895-977EC16417BE}" type="presParOf" srcId="{423B5190-26B9-6B46-B3EC-58AC5E9CD896}" destId="{A3CB4989-8F20-0145-A64C-5F92D211586F}" srcOrd="0" destOrd="0" presId="urn:microsoft.com/office/officeart/2005/8/layout/orgChart1"/>
    <dgm:cxn modelId="{2D19BF35-C90F-6F48-9CDB-3FFCB7227AAC}" type="presParOf" srcId="{423B5190-26B9-6B46-B3EC-58AC5E9CD896}" destId="{F626888C-4F26-7146-8B4F-0BEB9EBF559C}" srcOrd="1" destOrd="0" presId="urn:microsoft.com/office/officeart/2005/8/layout/orgChart1"/>
    <dgm:cxn modelId="{F586B43F-D138-BE40-9645-7974DCEA9156}" type="presParOf" srcId="{F626888C-4F26-7146-8B4F-0BEB9EBF559C}" destId="{080A8DC0-A0C9-6B43-A953-5141470192C5}" srcOrd="0" destOrd="0" presId="urn:microsoft.com/office/officeart/2005/8/layout/orgChart1"/>
    <dgm:cxn modelId="{9F402B51-7A16-4A4D-A7F9-B878E9E3520A}" type="presParOf" srcId="{080A8DC0-A0C9-6B43-A953-5141470192C5}" destId="{C530F63A-661E-DB44-96A6-DFDCEB699993}" srcOrd="0" destOrd="0" presId="urn:microsoft.com/office/officeart/2005/8/layout/orgChart1"/>
    <dgm:cxn modelId="{F2237B39-1F20-2F4C-BEFF-68E3A06428AC}" type="presParOf" srcId="{080A8DC0-A0C9-6B43-A953-5141470192C5}" destId="{589652FC-84A9-8B4F-9A23-5A13969615A5}" srcOrd="1" destOrd="0" presId="urn:microsoft.com/office/officeart/2005/8/layout/orgChart1"/>
    <dgm:cxn modelId="{B6CC3DC9-A6A6-7B44-A652-EF6948A69857}" type="presParOf" srcId="{F626888C-4F26-7146-8B4F-0BEB9EBF559C}" destId="{F59A4CC3-056D-4C44-94C0-16B62C7F4527}" srcOrd="1" destOrd="0" presId="urn:microsoft.com/office/officeart/2005/8/layout/orgChart1"/>
    <dgm:cxn modelId="{002087B5-2294-6A45-B90F-00DF905E07B7}" type="presParOf" srcId="{F626888C-4F26-7146-8B4F-0BEB9EBF559C}" destId="{C606A334-2974-2C42-BD6C-4E305D19566A}" srcOrd="2" destOrd="0" presId="urn:microsoft.com/office/officeart/2005/8/layout/orgChart1"/>
    <dgm:cxn modelId="{70FD9FC8-C46C-BC42-B44F-99B811F23EB5}" type="presParOf" srcId="{423B5190-26B9-6B46-B3EC-58AC5E9CD896}" destId="{38257EF4-A0C7-AC40-B12B-2DE6F5334D3A}" srcOrd="2" destOrd="0" presId="urn:microsoft.com/office/officeart/2005/8/layout/orgChart1"/>
    <dgm:cxn modelId="{3E56E74C-A6D7-4946-99AD-1B83E165A256}" type="presParOf" srcId="{423B5190-26B9-6B46-B3EC-58AC5E9CD896}" destId="{A65D6368-2C54-8A46-8045-7A17F68A21A2}" srcOrd="3" destOrd="0" presId="urn:microsoft.com/office/officeart/2005/8/layout/orgChart1"/>
    <dgm:cxn modelId="{687DFF38-C5FE-9A48-AFC8-6B58BAF6427C}" type="presParOf" srcId="{A65D6368-2C54-8A46-8045-7A17F68A21A2}" destId="{9C85CEB2-648A-B14B-A931-B39CB6936BEA}" srcOrd="0" destOrd="0" presId="urn:microsoft.com/office/officeart/2005/8/layout/orgChart1"/>
    <dgm:cxn modelId="{B4B71591-D171-EC44-9F84-EFB6BB35442C}" type="presParOf" srcId="{9C85CEB2-648A-B14B-A931-B39CB6936BEA}" destId="{5670CCB5-5475-314B-90E0-526F25122930}" srcOrd="0" destOrd="0" presId="urn:microsoft.com/office/officeart/2005/8/layout/orgChart1"/>
    <dgm:cxn modelId="{ACDB3FCD-D5AB-6B47-BB89-1F53849FF68A}" type="presParOf" srcId="{9C85CEB2-648A-B14B-A931-B39CB6936BEA}" destId="{D4F0611F-818C-2346-8833-DD7E117EB5BC}" srcOrd="1" destOrd="0" presId="urn:microsoft.com/office/officeart/2005/8/layout/orgChart1"/>
    <dgm:cxn modelId="{35D8F5E3-9E4D-704A-89F4-ABF44A8B95B8}" type="presParOf" srcId="{A65D6368-2C54-8A46-8045-7A17F68A21A2}" destId="{ACFD8A9D-8448-AE46-970D-FE5989B34A4E}" srcOrd="1" destOrd="0" presId="urn:microsoft.com/office/officeart/2005/8/layout/orgChart1"/>
    <dgm:cxn modelId="{6DEA174C-EBBC-EC4B-896E-A47439A2109B}" type="presParOf" srcId="{A65D6368-2C54-8A46-8045-7A17F68A21A2}" destId="{6A9C7F8B-3456-5D47-9CA6-B606E675F5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7EF4-A0C7-AC40-B12B-2DE6F5334D3A}">
      <dsp:nvSpPr>
        <dsp:cNvPr id="0" name=""/>
        <dsp:cNvSpPr/>
      </dsp:nvSpPr>
      <dsp:spPr>
        <a:xfrm>
          <a:off x="5041532" y="1015974"/>
          <a:ext cx="213238" cy="934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188"/>
              </a:lnTo>
              <a:lnTo>
                <a:pt x="213238" y="9341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B4989-8F20-0145-A64C-5F92D211586F}">
      <dsp:nvSpPr>
        <dsp:cNvPr id="0" name=""/>
        <dsp:cNvSpPr/>
      </dsp:nvSpPr>
      <dsp:spPr>
        <a:xfrm>
          <a:off x="4828293" y="1015974"/>
          <a:ext cx="213238" cy="934188"/>
        </a:xfrm>
        <a:custGeom>
          <a:avLst/>
          <a:gdLst/>
          <a:ahLst/>
          <a:cxnLst/>
          <a:rect l="0" t="0" r="0" b="0"/>
          <a:pathLst>
            <a:path>
              <a:moveTo>
                <a:pt x="213238" y="0"/>
              </a:moveTo>
              <a:lnTo>
                <a:pt x="213238" y="934188"/>
              </a:lnTo>
              <a:lnTo>
                <a:pt x="0" y="9341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1E82C-33A1-2646-A624-BE4B0A73BDC8}">
      <dsp:nvSpPr>
        <dsp:cNvPr id="0" name=""/>
        <dsp:cNvSpPr/>
      </dsp:nvSpPr>
      <dsp:spPr>
        <a:xfrm>
          <a:off x="5041532" y="1015974"/>
          <a:ext cx="1850476" cy="1868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39"/>
              </a:lnTo>
              <a:lnTo>
                <a:pt x="1850476" y="1655139"/>
              </a:lnTo>
              <a:lnTo>
                <a:pt x="1850476" y="18683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BA50D-2539-F244-9CCD-028809AF5BB8}">
      <dsp:nvSpPr>
        <dsp:cNvPr id="0" name=""/>
        <dsp:cNvSpPr/>
      </dsp:nvSpPr>
      <dsp:spPr>
        <a:xfrm>
          <a:off x="2552365" y="1015974"/>
          <a:ext cx="2489166" cy="1868377"/>
        </a:xfrm>
        <a:custGeom>
          <a:avLst/>
          <a:gdLst/>
          <a:ahLst/>
          <a:cxnLst/>
          <a:rect l="0" t="0" r="0" b="0"/>
          <a:pathLst>
            <a:path>
              <a:moveTo>
                <a:pt x="2489166" y="0"/>
              </a:moveTo>
              <a:lnTo>
                <a:pt x="2489166" y="1655139"/>
              </a:lnTo>
              <a:lnTo>
                <a:pt x="0" y="1655139"/>
              </a:lnTo>
              <a:lnTo>
                <a:pt x="0" y="18683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2314B-BE45-854A-B633-77DD19DF5484}">
      <dsp:nvSpPr>
        <dsp:cNvPr id="0" name=""/>
        <dsp:cNvSpPr/>
      </dsp:nvSpPr>
      <dsp:spPr>
        <a:xfrm>
          <a:off x="3102369" y="551"/>
          <a:ext cx="3878326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/>
            <a:t>Comité</a:t>
          </a:r>
          <a:r>
            <a:rPr lang="es-GT" sz="3600" kern="1200"/>
            <a:t> Directivo </a:t>
          </a:r>
        </a:p>
      </dsp:txBody>
      <dsp:txXfrm>
        <a:off x="3102369" y="551"/>
        <a:ext cx="3878326" cy="1015422"/>
      </dsp:txXfrm>
    </dsp:sp>
    <dsp:sp modelId="{3901EC68-3BE2-7640-B6C1-F90C7D773EAB}">
      <dsp:nvSpPr>
        <dsp:cNvPr id="0" name=""/>
        <dsp:cNvSpPr/>
      </dsp:nvSpPr>
      <dsp:spPr>
        <a:xfrm>
          <a:off x="915128" y="2884352"/>
          <a:ext cx="3274474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 Técnico</a:t>
          </a:r>
        </a:p>
      </dsp:txBody>
      <dsp:txXfrm>
        <a:off x="915128" y="2884352"/>
        <a:ext cx="3274474" cy="1015422"/>
      </dsp:txXfrm>
    </dsp:sp>
    <dsp:sp modelId="{4FD6927C-1DED-8E4E-996C-E6C2A227B09D}">
      <dsp:nvSpPr>
        <dsp:cNvPr id="0" name=""/>
        <dsp:cNvSpPr/>
      </dsp:nvSpPr>
      <dsp:spPr>
        <a:xfrm>
          <a:off x="4616080" y="2884352"/>
          <a:ext cx="4551856" cy="1015422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noProof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Comités Nacionales Proyectos Pilotos</a:t>
          </a:r>
        </a:p>
      </dsp:txBody>
      <dsp:txXfrm>
        <a:off x="4616080" y="2884352"/>
        <a:ext cx="4551856" cy="1015422"/>
      </dsp:txXfrm>
    </dsp:sp>
    <dsp:sp modelId="{C530F63A-661E-DB44-96A6-DFDCEB699993}">
      <dsp:nvSpPr>
        <dsp:cNvPr id="0" name=""/>
        <dsp:cNvSpPr/>
      </dsp:nvSpPr>
      <dsp:spPr>
        <a:xfrm>
          <a:off x="296217" y="1442452"/>
          <a:ext cx="4532075" cy="101542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Garantía de Calidad: PNUD</a:t>
          </a:r>
          <a:endParaRPr lang="en-GB" sz="1800" kern="1200">
            <a:effectLst/>
            <a:latin typeface="Calibri" panose="020F0502020204030204" pitchFamily="34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296217" y="1442452"/>
        <a:ext cx="4532075" cy="1015422"/>
      </dsp:txXfrm>
    </dsp:sp>
    <dsp:sp modelId="{5670CCB5-5475-314B-90E0-526F25122930}">
      <dsp:nvSpPr>
        <dsp:cNvPr id="0" name=""/>
        <dsp:cNvSpPr/>
      </dsp:nvSpPr>
      <dsp:spPr>
        <a:xfrm>
          <a:off x="5254771" y="1442452"/>
          <a:ext cx="4456040" cy="101542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Socio Ejecutor: WWF</a:t>
          </a:r>
        </a:p>
      </dsp:txBody>
      <dsp:txXfrm>
        <a:off x="5254771" y="1442452"/>
        <a:ext cx="4456040" cy="1015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FA590-7745-6346-AB02-EC1A8A94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B2733-0CD3-0D41-89A0-A691F840B3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79BE-798F-1649-8EE5-EA1E377636A6}" type="datetimeFigureOut">
              <a:t>16/03/2026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291D8-B6FC-B54C-A5DA-8562C78AF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FD19C-C76A-434A-8B9A-8FEE11A18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E740-0AF4-8F4F-B5D8-EBC688F40DDA}" type="slidenum"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0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16A2-69BD-3742-A305-047D26DE928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FFB2-182B-BC4E-BFD3-FF8B4B8B95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/>
              <a:t>WWF socio implementador / socio ejecutor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El Gran Ecosistema Marino Costero del Pacífico Centroamericano (PACA) es una valiosa fuente de recursos naturales y servicios ecosistémicos para México, Guatemala, El Salvador, Honduras, Nicaragua, Costa Rica, Panamá, Colombia y Ecuador.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Se extiende desde el sur de México hasta el Golfo de Guayaquil, abarcando una superficie de aproximadamente 1.996.659 km2 de hábitats costeros y marinos.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PACA integra cinco ecorregiones marinas y especies de alto valor de conservación como las ballenas azul y jorobada. tortugas marinas, y especies con migración </a:t>
            </a:r>
            <a:r>
              <a:rPr lang="es-MX" err="1"/>
              <a:t>transecuatorial</a:t>
            </a:r>
            <a:r>
              <a:rPr lang="es-MX"/>
              <a:t> como la gaviota de Sabine y la pardela pata rosa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En los nueve países viven unos 245,4 millones de personas, 59,8 millones en las provincias costeras y aproximadamente 17,1 millones en los 228 municipios costeros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Este Gran Ecosistema Marino (GEM) es fundamental para la economía azul en los sectores de pesca, acuicultura, navegación y turismo marino.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Pesquerías en la zona incluyen pequeños pelágicos, camarones y la pesquería regional de atún del Océano Pacífico Oriental.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/>
              <a:t>La pesca total estimada en 2016 fue de 1,3 millones de toneladas con un valor de 1.900 millones de dólares. </a:t>
            </a:r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Conformación: pesca, ambiente, cancillerías; sin suplentes; conforman Equipo ADT/PAE; reuniones trimestrales; composición: presidencia, secretaría y representantes;</a:t>
            </a:r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4FFB2-182B-BC4E-BFD3-FF8B4B8B9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3EC5B14-61D7-F04E-882F-98E18CE28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1" y="242082"/>
            <a:ext cx="11737975" cy="637383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3D0AD-C227-184E-B263-81EF0847E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3573016"/>
            <a:ext cx="6084000" cy="1728000"/>
          </a:xfrm>
          <a:solidFill>
            <a:schemeClr val="tx1"/>
          </a:solidFill>
        </p:spPr>
        <p:txBody>
          <a:bodyPr wrap="square" lIns="251999" tIns="251999" rIns="432000" bIns="251999" anchor="ctr" anchorCtr="0">
            <a:noAutofit/>
          </a:bodyPr>
          <a:lstStyle>
            <a:lvl1pPr>
              <a:defRPr sz="36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heading </a:t>
            </a:r>
            <a:br>
              <a:rPr lang="en-GB"/>
            </a:br>
            <a:r>
              <a:rPr lang="en-GB"/>
              <a:t>to go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A4805A-19E4-B241-9A56-4389E317E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2344" y="404664"/>
            <a:ext cx="2653562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Shutterstock / Earth </a:t>
            </a:r>
            <a:r>
              <a:rPr lang="en-GB" err="1">
                <a:effectLst/>
                <a:latin typeface="Arial" panose="020B0604020202020204" pitchFamily="34" charset="0"/>
              </a:rPr>
              <a:t>theater</a:t>
            </a:r>
            <a:r>
              <a:rPr lang="en-GB">
                <a:effectLst/>
                <a:latin typeface="Arial" panose="020B0604020202020204" pitchFamily="34" charset="0"/>
              </a:rPr>
              <a:t> / WWF</a:t>
            </a:r>
          </a:p>
        </p:txBody>
      </p:sp>
    </p:spTree>
    <p:extLst>
      <p:ext uri="{BB962C8B-B14F-4D97-AF65-F5344CB8AC3E}">
        <p14:creationId xmlns:p14="http://schemas.microsoft.com/office/powerpoint/2010/main" val="25765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4B43CF-3F68-BA42-8031-6611E3995D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218578"/>
            <a:ext cx="5647197" cy="48747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3F9955-04FC-5741-BEBF-401CAE8C7B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18579"/>
            <a:ext cx="5647197" cy="48747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9BDEBF5B-E63A-6348-83AA-508CF5BA49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838349"/>
            <a:ext cx="1172623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ABE9D3-A6C1-144A-AC15-7BAC76140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036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A0B5A2-08DC-7B40-998E-0EB9EF76D9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43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7" y="1232372"/>
            <a:ext cx="11732211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09894D4-3663-8E40-9D88-8EE56856361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8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6"/>
            <a:ext cx="586322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117468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ving 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802564B3-0FC3-B248-AB56-20BDED0DC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75" y="225423"/>
            <a:ext cx="5847845" cy="5867873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A206F5A-8DE8-FE43-A1BA-AF9C3668C9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6928"/>
            <a:ext cx="5847845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Tom </a:t>
            </a:r>
            <a:r>
              <a:rPr lang="en-GB" err="1">
                <a:effectLst/>
                <a:latin typeface="Arial" panose="020B0604020202020204" pitchFamily="34" charset="0"/>
              </a:rPr>
              <a:t>Vierus</a:t>
            </a:r>
            <a:r>
              <a:rPr lang="en-GB">
                <a:effectLst/>
                <a:latin typeface="Arial" panose="020B0604020202020204" pitchFamily="34" charset="0"/>
              </a:rPr>
              <a:t> / WWF-UK</a:t>
            </a:r>
          </a:p>
        </p:txBody>
      </p:sp>
    </p:spTree>
    <p:extLst>
      <p:ext uri="{BB962C8B-B14F-4D97-AF65-F5344CB8AC3E}">
        <p14:creationId xmlns:p14="http://schemas.microsoft.com/office/powerpoint/2010/main" val="174747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elephants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0DFBDEA4-9C27-6948-B65D-B672367B2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258" y="232672"/>
            <a:ext cx="5871727" cy="5860625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064367-7B8F-1C4E-AE90-A4BD07E0A1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13258" y="236928"/>
            <a:ext cx="5871727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Bea </a:t>
            </a:r>
            <a:r>
              <a:rPr lang="en-GB" err="1">
                <a:effectLst/>
                <a:latin typeface="Arial" panose="020B0604020202020204" pitchFamily="34" charset="0"/>
              </a:rPr>
              <a:t>Binka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4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225426"/>
            <a:ext cx="5878593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Roger LE GUEN</a:t>
            </a:r>
          </a:p>
        </p:txBody>
      </p:sp>
    </p:spTree>
    <p:extLst>
      <p:ext uri="{BB962C8B-B14F-4D97-AF65-F5344CB8AC3E}">
        <p14:creationId xmlns:p14="http://schemas.microsoft.com/office/powerpoint/2010/main" val="1276571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hrough a field of plants with tall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531713-3DB2-3241-AE49-57FAEABD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06" y="228624"/>
            <a:ext cx="5893968" cy="5867873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E77294E-D7F6-5B41-97D0-4053A21BDB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 / </a:t>
            </a:r>
            <a:r>
              <a:rPr lang="en-GB" err="1">
                <a:effectLst/>
                <a:latin typeface="Arial" panose="020B0604020202020204" pitchFamily="34" charset="0"/>
              </a:rPr>
              <a:t>Yunaidi</a:t>
            </a:r>
            <a:r>
              <a:rPr lang="en-GB">
                <a:effectLst/>
                <a:latin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</a:rPr>
              <a:t>Joepoet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29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470F1-9A7D-8C44-94F3-19094FFBE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80" y="225424"/>
            <a:ext cx="5878593" cy="5867871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B6FFED0-9B80-BF48-AD74-94B694AE1E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Nick Riley / WWF-Madagascar</a:t>
            </a:r>
          </a:p>
        </p:txBody>
      </p:sp>
    </p:spTree>
    <p:extLst>
      <p:ext uri="{BB962C8B-B14F-4D97-AF65-F5344CB8AC3E}">
        <p14:creationId xmlns:p14="http://schemas.microsoft.com/office/powerpoint/2010/main" val="143849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0ED039-F39B-D54D-9AF6-84C6E6F9C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09" y="223841"/>
            <a:ext cx="11732208" cy="5867870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break or 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5" y="5573343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59615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14" y="225426"/>
            <a:ext cx="11737975" cy="586787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5" y="2806485"/>
            <a:ext cx="4691061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Contents 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FC17B6-5EDC-5742-84A2-39D068B03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5" y="3356993"/>
            <a:ext cx="4691061" cy="651661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cap="none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Insert your contents list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025793-114B-D14A-A34C-2FEA26566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Alex Mustard / </a:t>
            </a:r>
            <a:r>
              <a:rPr lang="en-GB" err="1">
                <a:effectLst/>
                <a:latin typeface="Arial" panose="020B0604020202020204" pitchFamily="34" charset="0"/>
              </a:rPr>
              <a:t>naturepl.com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8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2777" y="225426"/>
            <a:ext cx="1173221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9"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Jonathan Caramanus / Green Renaissance / WWF-UK</a:t>
            </a:r>
          </a:p>
        </p:txBody>
      </p:sp>
    </p:spTree>
    <p:extLst>
      <p:ext uri="{BB962C8B-B14F-4D97-AF65-F5344CB8AC3E}">
        <p14:creationId xmlns:p14="http://schemas.microsoft.com/office/powerpoint/2010/main" val="277826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grass, mammal&#10;&#10;Description automatically generated">
            <a:extLst>
              <a:ext uri="{FF2B5EF4-FFF2-40B4-BE49-F238E27FC236}">
                <a16:creationId xmlns:a16="http://schemas.microsoft.com/office/drawing/2014/main" id="{570DACBD-6234-FA43-B54C-EC60F9F02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>
          <a:xfrm>
            <a:off x="227012" y="225427"/>
            <a:ext cx="11726441" cy="586787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B7088-862F-F542-AB21-5DC2CFDC1E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McDonald Mirabile / WWF-US</a:t>
            </a:r>
          </a:p>
        </p:txBody>
      </p:sp>
    </p:spTree>
    <p:extLst>
      <p:ext uri="{BB962C8B-B14F-4D97-AF65-F5344CB8AC3E}">
        <p14:creationId xmlns:p14="http://schemas.microsoft.com/office/powerpoint/2010/main" val="228340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E003BD-1821-B14B-8068-AF786BE61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44" y="225426"/>
            <a:ext cx="11737976" cy="586787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B28D99-5EA9-EA4A-BB85-871B6A5D0E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Andre Dib / WWF-Brazil</a:t>
            </a:r>
          </a:p>
        </p:txBody>
      </p:sp>
    </p:spTree>
    <p:extLst>
      <p:ext uri="{BB962C8B-B14F-4D97-AF65-F5344CB8AC3E}">
        <p14:creationId xmlns:p14="http://schemas.microsoft.com/office/powerpoint/2010/main" val="395262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WWF-Indonesia/Samsul Komar</a:t>
            </a:r>
          </a:p>
        </p:txBody>
      </p:sp>
    </p:spTree>
    <p:extLst>
      <p:ext uri="{BB962C8B-B14F-4D97-AF65-F5344CB8AC3E}">
        <p14:creationId xmlns:p14="http://schemas.microsoft.com/office/powerpoint/2010/main" val="177090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sky, outdoor, grass&#10;&#10;Description automatically generated">
            <a:extLst>
              <a:ext uri="{FF2B5EF4-FFF2-40B4-BE49-F238E27FC236}">
                <a16:creationId xmlns:a16="http://schemas.microsoft.com/office/drawing/2014/main" id="{8E2600E4-FD3E-5E44-9817-78F31C2AF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1" y="225426"/>
            <a:ext cx="11737975" cy="5867871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6B27D17-4354-394A-94A2-DC511161C9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Michel Gunther / WWF</a:t>
            </a:r>
          </a:p>
        </p:txBody>
      </p:sp>
    </p:spTree>
    <p:extLst>
      <p:ext uri="{BB962C8B-B14F-4D97-AF65-F5344CB8AC3E}">
        <p14:creationId xmlns:p14="http://schemas.microsoft.com/office/powerpoint/2010/main" val="411299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herd&#10;&#10;Description automatically generated">
            <a:extLst>
              <a:ext uri="{FF2B5EF4-FFF2-40B4-BE49-F238E27FC236}">
                <a16:creationId xmlns:a16="http://schemas.microsoft.com/office/drawing/2014/main" id="{B681F082-98D0-314F-A34B-837CD548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"/>
          <a:stretch/>
        </p:blipFill>
        <p:spPr>
          <a:xfrm>
            <a:off x="221246" y="225426"/>
            <a:ext cx="11737975" cy="587550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6EEF0E-929A-2D44-BFE7-9709B238E3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Christiaan van der </a:t>
            </a:r>
            <a:r>
              <a:rPr lang="en-GB" err="1">
                <a:effectLst/>
                <a:latin typeface="Arial" panose="020B0604020202020204" pitchFamily="34" charset="0"/>
              </a:rPr>
              <a:t>Hoeven</a:t>
            </a:r>
            <a:r>
              <a:rPr lang="en-GB">
                <a:effectLst/>
                <a:latin typeface="Arial" panose="020B0604020202020204" pitchFamily="34" charset="0"/>
              </a:rPr>
              <a:t> / WWF-Netherlands</a:t>
            </a:r>
          </a:p>
        </p:txBody>
      </p:sp>
    </p:spTree>
    <p:extLst>
      <p:ext uri="{BB962C8B-B14F-4D97-AF65-F5344CB8AC3E}">
        <p14:creationId xmlns:p14="http://schemas.microsoft.com/office/powerpoint/2010/main" val="128840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DC353C-5701-1C4C-A782-A13B39D892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10" y="225426"/>
            <a:ext cx="11732207" cy="3330487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2985384"/>
            <a:ext cx="11322249" cy="28612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3959CD-DD59-0447-B9B7-5BDE8A584B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52186" y="3738002"/>
            <a:ext cx="4212804" cy="235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3738001"/>
            <a:ext cx="7082183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139420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4000B-FCC6-244C-BD20-3EB099EB0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1" y="1196971"/>
            <a:ext cx="4422856" cy="4894739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7" y="5573343"/>
            <a:ext cx="4031827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1838349"/>
            <a:ext cx="7082183" cy="1708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AAA77E-B315-FC4E-B3AB-872537BFE5F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31DDEB8-BDD0-294C-8011-274D87078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slide title to go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998BB4-D0FD-B345-9446-663D2011D13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2779" y="3742213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51D29-46CC-844A-AD0B-191B21B91F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2983" y="1232372"/>
            <a:ext cx="7081980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E5D3-A390-6E0E-41E0-998A336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3B6A-349D-C166-70F3-0C9B09B1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CF91-C2D2-3AB8-B340-48246ED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17AA-AE96-6C54-E920-801ADE5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87F0-D9C2-FBC2-BFC7-DE37EFF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8980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2FA2-E1A4-3046-67D3-794A8E90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5A4F9-DECD-231B-233F-6916BFDC8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E064-2AE4-6C9A-45A2-43619886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83DA-ADD2-C074-965B-DDC29551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B7C8-406D-0F38-4215-11CA097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9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7" y="1232370"/>
            <a:ext cx="5647195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7E042AE-31EA-6B4D-BCE7-717E6F360E8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0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E5D3-A390-6E0E-41E0-998A336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3B6A-349D-C166-70F3-0C9B09B1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CF91-C2D2-3AB8-B340-48246ED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17AA-AE96-6C54-E920-801ADE5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87F0-D9C2-FBC2-BFC7-DE37EFFF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3204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1177-AD8C-4DAE-5FD5-35DF5F30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5CAC-7540-7A5A-D9D0-687FE1E9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0342-BA73-FA54-0291-42644FAC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1309-AF22-2781-7954-7A97776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4B77-61BC-068E-D714-DC3ED83A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4924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00F3-26E6-CE1C-663C-36D50B9F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4DA6-4DF1-CFEE-AEE1-A8C508289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3388-1571-7E11-C7C1-241BF1723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72497-552D-0A9A-DD19-A81DC780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FB675-EA80-E329-B341-7A808AB9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05AF-2440-7C38-482F-57F58247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121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8A70-DB7B-180B-39D2-8E06F7B5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420F4-887B-A1EE-5BD6-8215308C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CCD08-74A8-8920-487C-6773B0C73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60B31-EE6E-5A4F-0547-1E67AB2B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52F2-224F-87DB-FEE8-5A6F43C47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C784B-CCEF-D13E-ABF3-4455395E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A157E-7C9B-79D3-20A4-734137BB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41FB7-5894-7C81-D8E8-74892E85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3913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CF2-E663-DFF2-82E2-7ECD111D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B7C7E-96B8-5FD5-FF3D-EAB70468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B97CF-D3F6-BFDE-A608-EED3D207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5730-39D4-00A3-C80D-CF3B3A42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9407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9AB78-C1D3-6CCC-2AC7-2A449B82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D8420-B180-9D3F-B822-81122912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07543-7C6B-F38B-1527-E322D4F6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096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3B8A-F309-135D-CF04-B0C84CD3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D90C-19EA-5A91-006A-4DD9234A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EF92E-C834-EA1A-48CC-0643BFB7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FDC90-44C3-C267-0CEE-5A474924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66C2-F31F-964F-9378-C136EC92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6B584-FDDC-D8B4-E29F-C3E1A92A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0114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095C-C782-F48B-67C3-8E3383D6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838E4-921A-9EDF-8349-F74A66DC8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34EF3-56F3-72CA-5630-F84659F54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2BF0F-52B0-D925-AAAE-537F26BA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7BCAE-C8E2-5957-620E-0576352D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4CBE0-BAC8-FA92-033A-043D5CF2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4845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777-48F8-C8B4-17B7-FB1841E6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0A428-FF43-9EF3-40A2-E9B89C4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DD5F-9C1F-2437-00C2-B21AD592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D943-64A1-2E9C-67BD-DA1AE85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2879-B9F8-863D-0211-57539D1E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1937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270AB-7EBB-893F-7011-B975B1D5B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C336-621D-9250-1B53-2968CC54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57D8-18A3-2099-0585-1422D82E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361E-A473-44B7-39A1-04CA9424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1462-50B5-0970-2958-6149B5D2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540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7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7393A2-85FF-654A-BFE5-835C138B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@Simon Rawles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1D2D1A60-F297-C842-B9F6-4500387FBEB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15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3EC5B14-61D7-F04E-882F-98E18CE28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7011" y="242082"/>
            <a:ext cx="11737975" cy="637383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63D0AD-C227-184E-B263-81EF0847E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000" y="3573016"/>
            <a:ext cx="6084000" cy="1728000"/>
          </a:xfrm>
          <a:solidFill>
            <a:schemeClr val="tx1"/>
          </a:solidFill>
        </p:spPr>
        <p:txBody>
          <a:bodyPr wrap="square" lIns="251999" tIns="251999" rIns="432000" bIns="251999" anchor="ctr" anchorCtr="0">
            <a:noAutofit/>
          </a:bodyPr>
          <a:lstStyle>
            <a:lvl1pPr>
              <a:defRPr sz="36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heading </a:t>
            </a:r>
            <a:br>
              <a:rPr lang="en-GB"/>
            </a:br>
            <a:r>
              <a:rPr lang="en-GB"/>
              <a:t>to go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A4805A-19E4-B241-9A56-4389E317ED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2344" y="404664"/>
            <a:ext cx="2653562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Shutterstock / Earth </a:t>
            </a:r>
            <a:r>
              <a:rPr lang="en-GB" err="1">
                <a:effectLst/>
                <a:latin typeface="Arial" panose="020B0604020202020204" pitchFamily="34" charset="0"/>
              </a:rPr>
              <a:t>theater</a:t>
            </a:r>
            <a:r>
              <a:rPr lang="en-GB">
                <a:effectLst/>
                <a:latin typeface="Arial" panose="020B0604020202020204" pitchFamily="34" charset="0"/>
              </a:rPr>
              <a:t> / WWF</a:t>
            </a:r>
          </a:p>
        </p:txBody>
      </p:sp>
    </p:spTree>
    <p:extLst>
      <p:ext uri="{BB962C8B-B14F-4D97-AF65-F5344CB8AC3E}">
        <p14:creationId xmlns:p14="http://schemas.microsoft.com/office/powerpoint/2010/main" val="309733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14" y="225426"/>
            <a:ext cx="11737975" cy="586787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5" y="2806485"/>
            <a:ext cx="4691061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Contents 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0FC17B6-5EDC-5742-84A2-39D068B03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5" y="3356993"/>
            <a:ext cx="4691061" cy="651661"/>
          </a:xfrm>
          <a:solidFill>
            <a:schemeClr val="tx1"/>
          </a:solidFill>
        </p:spPr>
        <p:txBody>
          <a:bodyPr wrap="square" lIns="251999" tIns="180000" rIns="432000" bIns="251999" numCol="1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cap="none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Insert your contents list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025793-114B-D14A-A34C-2FEA26566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Alex Mustard / </a:t>
            </a:r>
            <a:r>
              <a:rPr lang="en-GB" err="1">
                <a:effectLst/>
                <a:latin typeface="Arial" panose="020B0604020202020204" pitchFamily="34" charset="0"/>
              </a:rPr>
              <a:t>naturepl.com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027" y="1232370"/>
            <a:ext cx="5647195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386199-5AE2-4F43-80B8-56C978031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73600-3ECF-0248-B997-10C5641A12AA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9F2F3D-C3CD-604C-8B58-D586064E0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Michel GUNTHER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7E042AE-31EA-6B4D-BCE7-717E6F360E8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463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1864" y="1232370"/>
            <a:ext cx="7087357" cy="486092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D367303-087F-B944-A03D-3D3A0F03A2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32370"/>
            <a:ext cx="4279047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981C-C0C0-BA48-BDC3-4E1F50FE7514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7393A2-85FF-654A-BFE5-835C138B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@Simon Rawles</a:t>
            </a:r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1D2D1A60-F297-C842-B9F6-4500387FBEB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812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3" y="1232370"/>
            <a:ext cx="5647195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90899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110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2C6665F7-7718-2942-BC8E-55236C24C6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7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1232370"/>
            <a:ext cx="7159363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6" y="1232370"/>
            <a:ext cx="4279045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AF1D44-73C6-764F-80E0-F1105BD22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</a:t>
            </a:r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838D4434-1254-E641-96FF-3AAF4A0872B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015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60"/>
            <a:ext cx="5647197" cy="23343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A5D498-5C49-E343-A8DB-DB1EA0D50A2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AF223D2-E05D-BD4F-ABEE-4201BDBB2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23A87823-839F-8F43-8EA6-18FDE4D78F5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570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1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0710E7-3CB4-6948-B984-E04EDD1965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6AA5BE0-1CC9-3946-9322-4AFC3968D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06DC98B6-149F-144F-B233-EFD8B2D9F34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0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965A00-6AA8-D344-AC05-D91ECD34B4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6DDD828-1E8C-EB48-87AE-4D49B8094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239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2A54E002-7377-BF4D-8D25-F8C4D0BDD8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711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7F314-B5F0-454D-B272-B350488E00A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4B43CF-3F68-BA42-8031-6611E3995D0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218578"/>
            <a:ext cx="5647197" cy="48747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53F9955-04FC-5741-BEBF-401CAE8C7B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218579"/>
            <a:ext cx="5647197" cy="48747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9BDEBF5B-E63A-6348-83AA-508CF5BA49B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8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ing + Sub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3" y="1232370"/>
            <a:ext cx="5647195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38E05-CB38-844A-9526-15D95645D1E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B1FC8A0-FA00-7648-817A-4D3F63E665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90899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6E5714D-426D-5A48-97D5-B06E00271A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110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D2D14F-264E-8F44-86E8-4F39E47F9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2C6665F7-7718-2942-BC8E-55236C24C6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000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ading + Sub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8D3DB-ECBA-E34D-BC6D-9C4B580E1C05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EDE95E3-1F6A-A046-9FB6-C85B4C3089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8" y="1838349"/>
            <a:ext cx="11726239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FABE9D3-A6C1-144A-AC15-7BAC76140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036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1A0B5A2-08DC-7B40-998E-0EB9EF76D9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482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eading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F3BA1F-3E7D-9949-A54D-D2279FBED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7" y="1232372"/>
            <a:ext cx="11732211" cy="4860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do not use for copy only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AF0DD7-AB18-8D43-8106-E816E4EBB45E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A09894D4-3663-8E40-9D88-8EE56856361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226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225426"/>
            <a:ext cx="586322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Green Renaissance / WWF-US</a:t>
            </a:r>
          </a:p>
        </p:txBody>
      </p:sp>
    </p:spTree>
    <p:extLst>
      <p:ext uri="{BB962C8B-B14F-4D97-AF65-F5344CB8AC3E}">
        <p14:creationId xmlns:p14="http://schemas.microsoft.com/office/powerpoint/2010/main" val="985570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ving 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802564B3-0FC3-B248-AB56-20BDED0DC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75" y="225423"/>
            <a:ext cx="5847845" cy="5867873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A206F5A-8DE8-FE43-A1BA-AF9C3668C9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236928"/>
            <a:ext cx="5847845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Tom </a:t>
            </a:r>
            <a:r>
              <a:rPr lang="en-GB" err="1">
                <a:effectLst/>
                <a:latin typeface="Arial" panose="020B0604020202020204" pitchFamily="34" charset="0"/>
              </a:rPr>
              <a:t>Vierus</a:t>
            </a:r>
            <a:r>
              <a:rPr lang="en-GB">
                <a:effectLst/>
                <a:latin typeface="Arial" panose="020B0604020202020204" pitchFamily="34" charset="0"/>
              </a:rPr>
              <a:t> / WWF-UK</a:t>
            </a:r>
          </a:p>
        </p:txBody>
      </p:sp>
    </p:spTree>
    <p:extLst>
      <p:ext uri="{BB962C8B-B14F-4D97-AF65-F5344CB8AC3E}">
        <p14:creationId xmlns:p14="http://schemas.microsoft.com/office/powerpoint/2010/main" val="387677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elephants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0DFBDEA4-9C27-6948-B65D-B672367B2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258" y="232672"/>
            <a:ext cx="5871727" cy="5860625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064367-7B8F-1C4E-AE90-A4BD07E0A1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13258" y="236928"/>
            <a:ext cx="5871727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BFC568F6-9B1E-944F-A435-C36A0F722793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248155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43E141A-C7CF-E24A-8046-B99FEAF3C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A83C37-5D9C-DC48-AA8D-8A005529D8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6440" y="5805264"/>
            <a:ext cx="180352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Bea </a:t>
            </a:r>
            <a:r>
              <a:rPr lang="en-GB" err="1">
                <a:effectLst/>
                <a:latin typeface="Arial" panose="020B0604020202020204" pitchFamily="34" charset="0"/>
              </a:rPr>
              <a:t>Binka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225426"/>
            <a:ext cx="5878593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WWF-Canon / Roger LE GUEN</a:t>
            </a:r>
          </a:p>
        </p:txBody>
      </p:sp>
    </p:spTree>
    <p:extLst>
      <p:ext uri="{BB962C8B-B14F-4D97-AF65-F5344CB8AC3E}">
        <p14:creationId xmlns:p14="http://schemas.microsoft.com/office/powerpoint/2010/main" val="1109079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through a field of plants with tall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531713-3DB2-3241-AE49-57FAEABD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06" y="228624"/>
            <a:ext cx="5893968" cy="5867873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E77294E-D7F6-5B41-97D0-4053A21BDB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 / </a:t>
            </a:r>
            <a:r>
              <a:rPr lang="en-GB" err="1">
                <a:effectLst/>
                <a:latin typeface="Arial" panose="020B0604020202020204" pitchFamily="34" charset="0"/>
              </a:rPr>
              <a:t>Yunaidi</a:t>
            </a:r>
            <a:r>
              <a:rPr lang="en-GB">
                <a:effectLst/>
                <a:latin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</a:rPr>
              <a:t>Joepoet</a:t>
            </a:r>
            <a:endParaRPr lang="en-GB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0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470F1-9A7D-8C44-94F3-19094FFBE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80" y="225424"/>
            <a:ext cx="5878593" cy="5867871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B6FFED0-9B80-BF48-AD74-94B694AE1E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5878593" cy="5844864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5BCCDB90-B312-554D-87F4-ACD0A1C0B112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111374" y="225424"/>
            <a:ext cx="5847845" cy="5867873"/>
          </a:xfrm>
          <a:prstGeom prst="rect">
            <a:avLst/>
          </a:prstGeom>
          <a:solidFill>
            <a:schemeClr val="tx1"/>
          </a:solidFill>
        </p:spPr>
        <p:txBody>
          <a:bodyPr vert="horz" lIns="360000" tIns="540000" rIns="360000" bIns="900000" rtlCol="0" anchor="ctr">
            <a:normAutofit/>
          </a:bodyPr>
          <a:lstStyle>
            <a:lvl1pPr>
              <a:lnSpc>
                <a:spcPct val="100000"/>
              </a:lnSpc>
              <a:defRPr sz="3000" b="1" i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Section break or </a:t>
            </a:r>
            <a:br>
              <a:rPr lang="en-GB"/>
            </a:br>
            <a:r>
              <a:rPr lang="en-GB"/>
              <a:t>quote to go here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8F8606B-0F61-BF4C-B32D-FCCFCB016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537" y="5573343"/>
            <a:ext cx="5184576" cy="2861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F1B4FE-FC7A-8F41-974C-5C7FA34CA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Nick Riley / WWF-Madagascar</a:t>
            </a:r>
          </a:p>
        </p:txBody>
      </p:sp>
    </p:spTree>
    <p:extLst>
      <p:ext uri="{BB962C8B-B14F-4D97-AF65-F5344CB8AC3E}">
        <p14:creationId xmlns:p14="http://schemas.microsoft.com/office/powerpoint/2010/main" val="139450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0ED039-F39B-D54D-9AF6-84C6E6F9CD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09" y="223841"/>
            <a:ext cx="11732208" cy="5867870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break or 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92FD-3F2D-9442-8676-5CFC6F90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B879-BBA4-D543-ADDB-94061A5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AAF0580-970C-434D-868B-D41A8D5D0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65" y="5573343"/>
            <a:ext cx="11322249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</p:spTree>
    <p:extLst>
      <p:ext uri="{BB962C8B-B14F-4D97-AF65-F5344CB8AC3E}">
        <p14:creationId xmlns:p14="http://schemas.microsoft.com/office/powerpoint/2010/main" val="189134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83672B3-C2FB-DD4A-82AE-C8B1FFE41B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2777" y="225426"/>
            <a:ext cx="11732211" cy="586787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9"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indent="0" algn="r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Jonathan Caramanus / Green Renaissance / WWF-UK</a:t>
            </a:r>
          </a:p>
        </p:txBody>
      </p:sp>
    </p:spTree>
    <p:extLst>
      <p:ext uri="{BB962C8B-B14F-4D97-AF65-F5344CB8AC3E}">
        <p14:creationId xmlns:p14="http://schemas.microsoft.com/office/powerpoint/2010/main" val="42673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ing + 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C8E10-E3D0-D14C-8C4A-196F8AE039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2781" y="1232370"/>
            <a:ext cx="7159363" cy="486092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000" b="1" i="0" cap="all" baseline="0">
                <a:latin typeface="+mj-lt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to add a new image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80176" y="1232370"/>
            <a:ext cx="4279045" cy="48609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5BF60-8D0D-3A4E-8C4F-910DB725356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AF1D44-73C6-764F-80E0-F1105BD22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</a:t>
            </a:r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838D4434-1254-E641-96FF-3AAF4A0872B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1497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grass, mammal&#10;&#10;Description automatically generated">
            <a:extLst>
              <a:ext uri="{FF2B5EF4-FFF2-40B4-BE49-F238E27FC236}">
                <a16:creationId xmlns:a16="http://schemas.microsoft.com/office/drawing/2014/main" id="{570DACBD-6234-FA43-B54C-EC60F9F02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>
          <a:xfrm>
            <a:off x="227012" y="225427"/>
            <a:ext cx="11726441" cy="586787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B7088-862F-F542-AB21-5DC2CFDC1E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McDonald Mirabile / WWF-US</a:t>
            </a:r>
          </a:p>
        </p:txBody>
      </p:sp>
    </p:spTree>
    <p:extLst>
      <p:ext uri="{BB962C8B-B14F-4D97-AF65-F5344CB8AC3E}">
        <p14:creationId xmlns:p14="http://schemas.microsoft.com/office/powerpoint/2010/main" val="161231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20E003BD-1821-B14B-8068-AF786BE61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44" y="225426"/>
            <a:ext cx="11737976" cy="586787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B28D99-5EA9-EA4A-BB85-871B6A5D0E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1383812"/>
            <a:ext cx="4691061" cy="550508"/>
          </a:xfrm>
          <a:solidFill>
            <a:schemeClr val="tx1"/>
          </a:solidFill>
        </p:spPr>
        <p:txBody>
          <a:bodyPr wrap="square" lIns="432000" tIns="180000" rIns="251999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1932295"/>
            <a:ext cx="4691061" cy="3605428"/>
          </a:xfrm>
          <a:solidFill>
            <a:schemeClr val="tx1"/>
          </a:solidFill>
        </p:spPr>
        <p:txBody>
          <a:bodyPr wrap="square" lIns="432000" tIns="108000" rIns="251999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37EFC0-4341-6D49-B324-93D8D3832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6200" y="5805264"/>
            <a:ext cx="3963766" cy="216024"/>
          </a:xfrm>
        </p:spPr>
        <p:txBody>
          <a:bodyPr>
            <a:noAutofit/>
          </a:bodyPr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Andre Dib / WWF-Brazil</a:t>
            </a:r>
          </a:p>
        </p:txBody>
      </p:sp>
    </p:spTree>
    <p:extLst>
      <p:ext uri="{BB962C8B-B14F-4D97-AF65-F5344CB8AC3E}">
        <p14:creationId xmlns:p14="http://schemas.microsoft.com/office/powerpoint/2010/main" val="391903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75380-ADDE-7248-972F-6B316D32D7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4" y="225426"/>
            <a:ext cx="11737975" cy="5867871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indent="0" algn="l">
              <a:buNone/>
              <a:defRPr sz="800" b="0" i="0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WWF-Indonesia/Samsul Komar</a:t>
            </a:r>
          </a:p>
        </p:txBody>
      </p:sp>
    </p:spTree>
    <p:extLst>
      <p:ext uri="{BB962C8B-B14F-4D97-AF65-F5344CB8AC3E}">
        <p14:creationId xmlns:p14="http://schemas.microsoft.com/office/powerpoint/2010/main" val="682164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sky, outdoor, grass&#10;&#10;Description automatically generated">
            <a:extLst>
              <a:ext uri="{FF2B5EF4-FFF2-40B4-BE49-F238E27FC236}">
                <a16:creationId xmlns:a16="http://schemas.microsoft.com/office/drawing/2014/main" id="{8E2600E4-FD3E-5E44-9817-78F31C2AF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11" y="225426"/>
            <a:ext cx="11737975" cy="5867871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6B27D17-4354-394A-94A2-DC511161C9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1803526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Michel Gunther / WWF</a:t>
            </a:r>
          </a:p>
        </p:txBody>
      </p:sp>
    </p:spTree>
    <p:extLst>
      <p:ext uri="{BB962C8B-B14F-4D97-AF65-F5344CB8AC3E}">
        <p14:creationId xmlns:p14="http://schemas.microsoft.com/office/powerpoint/2010/main" val="214374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herd&#10;&#10;Description automatically generated">
            <a:extLst>
              <a:ext uri="{FF2B5EF4-FFF2-40B4-BE49-F238E27FC236}">
                <a16:creationId xmlns:a16="http://schemas.microsoft.com/office/drawing/2014/main" id="{B681F082-98D0-314F-A34B-837CD5486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"/>
          <a:stretch/>
        </p:blipFill>
        <p:spPr>
          <a:xfrm>
            <a:off x="221246" y="225426"/>
            <a:ext cx="11737975" cy="587550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6EEF0E-929A-2D44-BFE7-9709B238E3C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011" y="242083"/>
            <a:ext cx="11737975" cy="5844864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A NEW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4E51C-CFAD-D347-A9DF-2D450F557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5863" y="1383812"/>
            <a:ext cx="4752825" cy="550508"/>
          </a:xfrm>
          <a:solidFill>
            <a:schemeClr val="tx1"/>
          </a:solidFill>
        </p:spPr>
        <p:txBody>
          <a:bodyPr wrap="square" lIns="251999" tIns="180000" rIns="432000" bIns="36000" numCol="1" anchor="b" anchorCtr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3EDBAE-FA8A-1F42-BF5B-49DB46F068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863" y="1934318"/>
            <a:ext cx="4752825" cy="3605428"/>
          </a:xfrm>
          <a:solidFill>
            <a:schemeClr val="tx1"/>
          </a:solidFill>
        </p:spPr>
        <p:txBody>
          <a:bodyPr wrap="square" lIns="251999" tIns="108000" rIns="432000" bIns="251999" numCol="1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 cap="none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Body copy to go here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A39360-71E6-744B-BDFF-998D069FD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212" y="5805264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Christiaan van der </a:t>
            </a:r>
            <a:r>
              <a:rPr lang="en-GB" err="1">
                <a:effectLst/>
                <a:latin typeface="Arial" panose="020B0604020202020204" pitchFamily="34" charset="0"/>
              </a:rPr>
              <a:t>Hoeven</a:t>
            </a:r>
            <a:r>
              <a:rPr lang="en-GB">
                <a:effectLst/>
                <a:latin typeface="Arial" panose="020B0604020202020204" pitchFamily="34" charset="0"/>
              </a:rPr>
              <a:t> / WWF-Netherlands</a:t>
            </a:r>
          </a:p>
        </p:txBody>
      </p:sp>
    </p:spTree>
    <p:extLst>
      <p:ext uri="{BB962C8B-B14F-4D97-AF65-F5344CB8AC3E}">
        <p14:creationId xmlns:p14="http://schemas.microsoft.com/office/powerpoint/2010/main" val="252461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DC353C-5701-1C4C-A782-A13B39D892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810" y="225426"/>
            <a:ext cx="11732207" cy="3330487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65" y="2985384"/>
            <a:ext cx="11322249" cy="286120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93959CD-DD59-0447-B9B7-5BDE8A584B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752186" y="3738002"/>
            <a:ext cx="4212804" cy="235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3738001"/>
            <a:ext cx="7082183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</p:spTree>
    <p:extLst>
      <p:ext uri="{BB962C8B-B14F-4D97-AF65-F5344CB8AC3E}">
        <p14:creationId xmlns:p14="http://schemas.microsoft.com/office/powerpoint/2010/main" val="105626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lexible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4000B-FCC6-244C-BD20-3EB099EB09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6161" y="1196971"/>
            <a:ext cx="4422856" cy="4894739"/>
          </a:xfrm>
          <a:solidFill>
            <a:schemeClr val="tx1"/>
          </a:solidFill>
        </p:spPr>
        <p:txBody>
          <a:bodyPr wrap="square" lIns="360000" tIns="540000" rIns="360000" bIns="90000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Quote to go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683F-544F-884E-AA43-CFE3D26A02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5B7FAE-CF5D-7542-8265-4C565E6320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DC61F-E3D2-CD4C-BDE4-413ACEF53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7" y="5573343"/>
            <a:ext cx="4031827" cy="28612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Caption/Name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ABF29B-6A3F-A14C-A4D1-16A23AEDFC1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32779" y="1838349"/>
            <a:ext cx="7082183" cy="1708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AAA77E-B315-FC4E-B3AB-872537BFE5F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31DDEB8-BDD0-294C-8011-274D87078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Presentation slide title to go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0998BB4-D0FD-B345-9446-663D2011D13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2779" y="3742213"/>
            <a:ext cx="7082183" cy="23494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51D29-46CC-844A-AD0B-191B21B91F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2983" y="1232372"/>
            <a:ext cx="7081980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2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oilet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75A4EDF-F5FA-30B8-7C56-E7B50798ACEA}"/>
              </a:ext>
            </a:extLst>
          </p:cNvPr>
          <p:cNvSpPr/>
          <p:nvPr userDrawn="1"/>
        </p:nvSpPr>
        <p:spPr>
          <a:xfrm>
            <a:off x="208398" y="205517"/>
            <a:ext cx="11809312" cy="451962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>
                <a:latin typeface="WWF" panose="020B0706030207080204" pitchFamily="34" charset="0"/>
              </a:rPr>
              <a:t>Gracias</a:t>
            </a:r>
            <a:endParaRPr lang="es-GT" sz="9600">
              <a:latin typeface="WWF" panose="020B0706030207080204" pitchFamily="34" charset="0"/>
            </a:endParaRPr>
          </a:p>
        </p:txBody>
      </p:sp>
      <p:pic>
        <p:nvPicPr>
          <p:cNvPr id="6" name="Imagen 5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76740C65-D94C-9A12-6962-0E5383B73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16632"/>
            <a:ext cx="3240360" cy="97490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D61D191-7849-24D2-92E5-6E2320C33467}"/>
              </a:ext>
            </a:extLst>
          </p:cNvPr>
          <p:cNvSpPr/>
          <p:nvPr userDrawn="1"/>
        </p:nvSpPr>
        <p:spPr>
          <a:xfrm>
            <a:off x="208398" y="4326211"/>
            <a:ext cx="11809312" cy="415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C74636E-B2DE-2AE3-CD31-D1F1A1CA12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151" y="4022626"/>
            <a:ext cx="2797468" cy="216024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SG" sz="800" b="0" i="0" smtClean="0">
                <a:solidFill>
                  <a:schemeClr val="bg1"/>
                </a:solidFill>
                <a:effectLst/>
              </a:defRPr>
            </a:lvl1pPr>
            <a:lvl2pPr marL="457189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effectLst/>
                <a:latin typeface="Arial" panose="020B0604020202020204" pitchFamily="34" charset="0"/>
              </a:rPr>
              <a:t>© Antonio </a:t>
            </a:r>
            <a:r>
              <a:rPr lang="en-GB" err="1">
                <a:effectLst/>
                <a:latin typeface="Arial" panose="020B0604020202020204" pitchFamily="34" charset="0"/>
              </a:rPr>
              <a:t>Busiello</a:t>
            </a:r>
            <a:r>
              <a:rPr lang="en-GB">
                <a:effectLst/>
                <a:latin typeface="Arial" panose="020B0604020202020204" pitchFamily="34" charset="0"/>
              </a:rPr>
              <a:t> / WWF-US</a:t>
            </a:r>
          </a:p>
        </p:txBody>
      </p:sp>
    </p:spTree>
    <p:extLst>
      <p:ext uri="{BB962C8B-B14F-4D97-AF65-F5344CB8AC3E}">
        <p14:creationId xmlns:p14="http://schemas.microsoft.com/office/powerpoint/2010/main" val="10864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5EA92-E762-C540-819C-BED65C983E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231060"/>
            <a:ext cx="5647197" cy="23343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5BD166-4225-2346-AE1E-B3E35DC28D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2024" y="3739584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C179B-7219-234C-9D7A-3440E706705F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A5D498-5C49-E343-A8DB-DB1EA0D50A2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AF223D2-E05D-BD4F-ABEE-4201BDBB2C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23A87823-839F-8F43-8EA6-18FDE4D78F5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3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CC5B-ED4A-3047-9B4F-0FF34EE0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80" y="6267451"/>
            <a:ext cx="11732208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A409-606C-2D44-9415-A4CC6227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  <a:prstGeom prst="rect">
            <a:avLst/>
          </a:prstGeom>
        </p:spPr>
        <p:txBody>
          <a:bodyPr/>
          <a:lstStyle/>
          <a:p>
            <a:fld id="{96F7679E-DE04-904C-B326-A7ED40143975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A163-4D7F-E04E-A10F-AB440E2843C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9329" y="1232371"/>
            <a:ext cx="5647197" cy="23587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9803A0B-3AD7-3C41-9069-FFE615E39D6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29329" y="3738001"/>
            <a:ext cx="5647197" cy="23537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2EDA08-31C5-2D46-AEED-B49A52F1EAD3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0710E7-3CB4-6948-B984-E04EDD1965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2024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 or graphs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6AA5BE0-1CC9-3946-9322-4AFC3968D0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2227" y="1232372"/>
            <a:ext cx="5646995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06DC98B6-149F-144F-B233-EFD8B2D9F34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0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ing + Sub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69C5BB-EC10-8B46-89A9-84D3E788F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2780" y="6273800"/>
            <a:ext cx="11726441" cy="365125"/>
          </a:xfrm>
        </p:spPr>
        <p:txBody>
          <a:bodyPr/>
          <a:lstStyle/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01EC-A039-F749-9B5F-D99409C5E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CD32E03-37CB-5649-91E7-33782166AE7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2023" y="1838349"/>
            <a:ext cx="5647197" cy="42549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5A58-A8FC-5145-9A2C-E2A027B2D299}"/>
              </a:ext>
            </a:extLst>
          </p:cNvPr>
          <p:cNvCxnSpPr>
            <a:cxnSpLocks/>
          </p:cNvCxnSpPr>
          <p:nvPr userDrawn="1"/>
        </p:nvCxnSpPr>
        <p:spPr>
          <a:xfrm>
            <a:off x="232779" y="1052736"/>
            <a:ext cx="1172644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965A00-6AA8-D344-AC05-D91ECD34B4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2779" y="1838349"/>
            <a:ext cx="5647197" cy="42549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cap="none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b="0" i="0">
                <a:latin typeface="Georgia" panose="02040502050405020303" pitchFamily="18" charset="0"/>
              </a:defRPr>
            </a:lvl2pPr>
            <a:lvl3pPr marL="914377" indent="0">
              <a:buNone/>
              <a:defRPr b="0" i="0">
                <a:latin typeface="Georgia" panose="02040502050405020303" pitchFamily="18" charset="0"/>
              </a:defRPr>
            </a:lvl3pPr>
            <a:lvl4pPr marL="1371566" indent="0">
              <a:buNone/>
              <a:defRPr b="0" i="0">
                <a:latin typeface="Georgia" panose="02040502050405020303" pitchFamily="18" charset="0"/>
              </a:defRPr>
            </a:lvl4pPr>
            <a:lvl5pPr marL="1828754" indent="0">
              <a:buNone/>
              <a:defRPr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Body content – for copy, tables, graph or imagery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6DDD828-1E8C-EB48-87AE-4D49B8094F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981" y="1232372"/>
            <a:ext cx="11726239" cy="431825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Subheading to go here</a:t>
            </a:r>
            <a:endParaRPr lang="en-US"/>
          </a:p>
        </p:txBody>
      </p:sp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2A54E002-7377-BF4D-8D25-F8C4D0BDD86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31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Presentation slide title to go here</a:t>
            </a:r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80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9F75784-D5BA-538A-D402-C4377BCB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1647"/>
            <a:ext cx="3719737" cy="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73" r:id="rId2"/>
    <p:sldLayoutId id="2147483666" r:id="rId3"/>
    <p:sldLayoutId id="2147483669" r:id="rId4"/>
    <p:sldLayoutId id="2147483667" r:id="rId5"/>
    <p:sldLayoutId id="2147483670" r:id="rId6"/>
    <p:sldLayoutId id="2147483677" r:id="rId7"/>
    <p:sldLayoutId id="2147483678" r:id="rId8"/>
    <p:sldLayoutId id="2147483668" r:id="rId9"/>
    <p:sldLayoutId id="2147483680" r:id="rId10"/>
    <p:sldLayoutId id="2147483650" r:id="rId11"/>
    <p:sldLayoutId id="2147483679" r:id="rId12"/>
    <p:sldLayoutId id="2147483671" r:id="rId13"/>
    <p:sldLayoutId id="2147483717" r:id="rId14"/>
    <p:sldLayoutId id="2147483725" r:id="rId15"/>
    <p:sldLayoutId id="2147483674" r:id="rId16"/>
    <p:sldLayoutId id="2147483724" r:id="rId17"/>
    <p:sldLayoutId id="2147483716" r:id="rId18"/>
    <p:sldLayoutId id="2147483649" r:id="rId19"/>
    <p:sldLayoutId id="2147483675" r:id="rId20"/>
    <p:sldLayoutId id="2147483718" r:id="rId21"/>
    <p:sldLayoutId id="2147483721" r:id="rId22"/>
    <p:sldLayoutId id="2147483676" r:id="rId23"/>
    <p:sldLayoutId id="2147483719" r:id="rId24"/>
    <p:sldLayoutId id="2147483720" r:id="rId25"/>
    <p:sldLayoutId id="2147483706" r:id="rId26"/>
    <p:sldLayoutId id="2147483707" r:id="rId27"/>
    <p:sldLayoutId id="2147483741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b="1" i="0" kern="1200" cap="none" baseline="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3" userDrawn="1">
          <p15:clr>
            <a:srgbClr val="F26B43"/>
          </p15:clr>
        </p15:guide>
        <p15:guide id="4" orient="horz" pos="4179" userDrawn="1">
          <p15:clr>
            <a:srgbClr val="F26B43"/>
          </p15:clr>
        </p15:guide>
        <p15:guide id="5" orient="horz" pos="619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03" userDrawn="1">
          <p15:clr>
            <a:srgbClr val="F26B43"/>
          </p15:clr>
        </p15:guide>
        <p15:guide id="8" pos="5677" userDrawn="1">
          <p15:clr>
            <a:srgbClr val="F26B43"/>
          </p15:clr>
        </p15:guide>
        <p15:guide id="9" pos="4747" userDrawn="1">
          <p15:clr>
            <a:srgbClr val="F26B43"/>
          </p15:clr>
        </p15:guide>
        <p15:guide id="10" pos="6563" userDrawn="1">
          <p15:clr>
            <a:srgbClr val="F26B43"/>
          </p15:clr>
        </p15:guide>
        <p15:guide id="11" pos="2955" userDrawn="1">
          <p15:clr>
            <a:srgbClr val="F26B43"/>
          </p15:clr>
        </p15:guide>
        <p15:guide id="12" pos="1119" userDrawn="1">
          <p15:clr>
            <a:srgbClr val="F26B43"/>
          </p15:clr>
        </p15:guide>
        <p15:guide id="14" orient="horz" pos="3952" userDrawn="1">
          <p15:clr>
            <a:srgbClr val="F26B43"/>
          </p15:clr>
        </p15:guide>
        <p15:guide id="15" orient="horz" pos="3816" userDrawn="1">
          <p15:clr>
            <a:srgbClr val="F26B43"/>
          </p15:clr>
        </p15:guide>
        <p15:guide id="16" orient="horz" pos="755" userDrawn="1">
          <p15:clr>
            <a:srgbClr val="F26B43"/>
          </p15:clr>
        </p15:guide>
        <p15:guide id="17" pos="257" userDrawn="1">
          <p15:clr>
            <a:srgbClr val="F26B43"/>
          </p15:clr>
        </p15:guide>
        <p15:guide id="18" pos="7423" userDrawn="1">
          <p15:clr>
            <a:srgbClr val="F26B43"/>
          </p15:clr>
        </p15:guide>
        <p15:guide id="19" pos="393" userDrawn="1">
          <p15:clr>
            <a:srgbClr val="F26B43"/>
          </p15:clr>
        </p15:guide>
        <p15:guide id="20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ECA81-3347-4C9C-0F41-89756C2C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G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7B957-0AFD-5890-EF10-8AF830EA1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CB55-5EF4-D650-F108-3417AAFA1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B620-9DF8-46E4-84D4-84914DC8CFBA}" type="datetimeFigureOut">
              <a:rPr lang="es-GT" smtClean="0"/>
              <a:t>16/03/2026</a:t>
            </a:fld>
            <a:endParaRPr lang="es-G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C23C-9556-3688-393C-12238CF0F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0762-E97E-7128-C2EF-1B793FDE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9B29-DDE9-452A-96C5-F358AF04A4F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073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89A9-97B9-0948-AA9C-F2DF7AF2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80" y="1196976"/>
            <a:ext cx="11732207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D4A845B-4461-5046-BE9C-3074601A79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232782" y="225425"/>
            <a:ext cx="11052447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Presentation slide title to go here</a:t>
            </a:r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498DBC6D-A069-4942-85D6-07058BAB6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780" y="6273800"/>
            <a:ext cx="11726441" cy="36512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MX"/>
              <a:t>Hacia una gestión conjunta, integrada y ecosistémica del Gran Ecosistema Marino del Pacífico Costero Centroamericano (PACA)</a:t>
            </a: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51F41D-ED04-0249-A123-DF6C753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6273800"/>
            <a:ext cx="53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D4B372-C4E9-DB48-93BA-62F9C68D8B3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9F75784-D5BA-538A-D402-C4377BCB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1647"/>
            <a:ext cx="3719737" cy="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b="1" i="0" kern="1200" cap="none" baseline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3">
          <p15:clr>
            <a:srgbClr val="F26B43"/>
          </p15:clr>
        </p15:guide>
        <p15:guide id="4" orient="horz" pos="4179">
          <p15:clr>
            <a:srgbClr val="F26B43"/>
          </p15:clr>
        </p15:guide>
        <p15:guide id="5" orient="horz" pos="619">
          <p15:clr>
            <a:srgbClr val="F26B43"/>
          </p15:clr>
        </p15:guide>
        <p15:guide id="6" pos="3840">
          <p15:clr>
            <a:srgbClr val="F26B43"/>
          </p15:clr>
        </p15:guide>
        <p15:guide id="7" pos="2003">
          <p15:clr>
            <a:srgbClr val="F26B43"/>
          </p15:clr>
        </p15:guide>
        <p15:guide id="8" pos="5677">
          <p15:clr>
            <a:srgbClr val="F26B43"/>
          </p15:clr>
        </p15:guide>
        <p15:guide id="9" pos="4747">
          <p15:clr>
            <a:srgbClr val="F26B43"/>
          </p15:clr>
        </p15:guide>
        <p15:guide id="10" pos="6563">
          <p15:clr>
            <a:srgbClr val="F26B43"/>
          </p15:clr>
        </p15:guide>
        <p15:guide id="11" pos="2955">
          <p15:clr>
            <a:srgbClr val="F26B43"/>
          </p15:clr>
        </p15:guide>
        <p15:guide id="12" pos="1119">
          <p15:clr>
            <a:srgbClr val="F26B43"/>
          </p15:clr>
        </p15:guide>
        <p15:guide id="14" orient="horz" pos="3952">
          <p15:clr>
            <a:srgbClr val="F26B43"/>
          </p15:clr>
        </p15:guide>
        <p15:guide id="15" orient="horz" pos="3816">
          <p15:clr>
            <a:srgbClr val="F26B43"/>
          </p15:clr>
        </p15:guide>
        <p15:guide id="16" orient="horz" pos="755">
          <p15:clr>
            <a:srgbClr val="F26B43"/>
          </p15:clr>
        </p15:guide>
        <p15:guide id="17" pos="257">
          <p15:clr>
            <a:srgbClr val="F26B43"/>
          </p15:clr>
        </p15:guide>
        <p15:guide id="18" pos="7423">
          <p15:clr>
            <a:srgbClr val="F26B43"/>
          </p15:clr>
        </p15:guide>
        <p15:guide id="19" pos="393">
          <p15:clr>
            <a:srgbClr val="F26B43"/>
          </p15:clr>
        </p15:guide>
        <p15:guide id="20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F3A1D8-833F-1D8C-7B68-9F49EDF4B6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786" y="0"/>
            <a:ext cx="6514214" cy="6866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0A067FD-39E6-37B7-8E63-281C4E220075}"/>
              </a:ext>
            </a:extLst>
          </p:cNvPr>
          <p:cNvSpPr/>
          <p:nvPr/>
        </p:nvSpPr>
        <p:spPr>
          <a:xfrm>
            <a:off x="0" y="0"/>
            <a:ext cx="5879976" cy="6858000"/>
          </a:xfrm>
          <a:prstGeom prst="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F09ADD-E79A-1CA5-B1E9-696FA61F26BF}"/>
              </a:ext>
            </a:extLst>
          </p:cNvPr>
          <p:cNvSpPr txBox="1">
            <a:spLocks/>
          </p:cNvSpPr>
          <p:nvPr/>
        </p:nvSpPr>
        <p:spPr>
          <a:xfrm>
            <a:off x="785653" y="4006081"/>
            <a:ext cx="4434563" cy="1259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s-GT" sz="2000" i="1">
                <a:solidFill>
                  <a:schemeClr val="bg1"/>
                </a:solidFill>
              </a:rPr>
              <a:t>Hacia una Gestión Conjunta, Integrada y </a:t>
            </a:r>
            <a:br>
              <a:rPr lang="es-GT" sz="2000" i="1">
                <a:solidFill>
                  <a:schemeClr val="bg1"/>
                </a:solidFill>
              </a:rPr>
            </a:br>
            <a:r>
              <a:rPr lang="es-GT" sz="2000" i="1">
                <a:solidFill>
                  <a:schemeClr val="bg1"/>
                </a:solidFill>
              </a:rPr>
              <a:t>Basada en los Ecosistemas del </a:t>
            </a:r>
            <a:br>
              <a:rPr lang="es-GT" sz="2000" i="1">
                <a:solidFill>
                  <a:schemeClr val="bg1"/>
                </a:solidFill>
              </a:rPr>
            </a:br>
            <a:r>
              <a:rPr lang="es-GT" sz="2000" i="1">
                <a:solidFill>
                  <a:schemeClr val="bg1"/>
                </a:solidFill>
              </a:rPr>
              <a:t>Gran Ecosistema Marino del Pacífico Costero Centroamericano – PACA</a:t>
            </a:r>
            <a:endParaRPr lang="es-GT" sz="2600" i="1">
              <a:solidFill>
                <a:schemeClr val="bg1"/>
              </a:solidFill>
            </a:endParaRPr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4DDD282-B9E4-908B-274C-93D45AD0C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423236"/>
            <a:ext cx="4804935" cy="2005764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DF4B5DE-D69A-7003-58F1-2C2549C24CE1}"/>
              </a:ext>
            </a:extLst>
          </p:cNvPr>
          <p:cNvCxnSpPr/>
          <p:nvPr/>
        </p:nvCxnSpPr>
        <p:spPr>
          <a:xfrm>
            <a:off x="785653" y="3717032"/>
            <a:ext cx="44345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471C1856-4B43-9F1E-83F5-F073144E7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43" y="5265727"/>
            <a:ext cx="4976557" cy="12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612F-1C9B-7D92-7455-6061B4E1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608" y="1196752"/>
            <a:ext cx="7607590" cy="50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GT" sz="3200">
                <a:solidFill>
                  <a:srgbClr val="009191"/>
                </a:solidFill>
              </a:rPr>
              <a:t>Componentes y resultados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F420D-8B79-DE14-BCA2-85CD3321C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5427" y="0"/>
            <a:ext cx="412860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C7BA36-37A4-D6A8-081A-A41369155A64}"/>
              </a:ext>
            </a:extLst>
          </p:cNvPr>
          <p:cNvSpPr txBox="1"/>
          <p:nvPr/>
        </p:nvSpPr>
        <p:spPr>
          <a:xfrm>
            <a:off x="4727848" y="1953092"/>
            <a:ext cx="7008350" cy="454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buAutoNum type="arabicPeriod"/>
            </a:pPr>
            <a:r>
              <a:rPr lang="es-GT" sz="1600" b="1" dirty="0">
                <a:solidFill>
                  <a:srgbClr val="009191"/>
                </a:solidFill>
                <a:effectLst/>
              </a:rPr>
              <a:t>Instrumentos de gobernanza regional para la gestión conjunta </a:t>
            </a:r>
          </a:p>
          <a:p>
            <a:pPr marL="114300">
              <a:lnSpc>
                <a:spcPct val="90000"/>
              </a:lnSpc>
            </a:pPr>
            <a:endParaRPr lang="es-GT" sz="1600" b="1" u="sng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i="0" u="none" strike="noStrike" dirty="0">
                <a:solidFill>
                  <a:srgbClr val="264258"/>
                </a:solidFill>
                <a:effectLst/>
              </a:rPr>
              <a:t>Análisis Diagnostico Transfronterizo (ADT) </a:t>
            </a: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i="0" u="none" strike="noStrike" dirty="0">
                <a:solidFill>
                  <a:srgbClr val="264258"/>
                </a:solidFill>
                <a:effectLst/>
              </a:rPr>
              <a:t>Marco de colaboración y acuerdos de gobernanza </a:t>
            </a:r>
            <a:endParaRPr lang="es-GT" sz="1600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Programa de Acción Estratégica (PAE) </a:t>
            </a:r>
          </a:p>
          <a:p>
            <a:pPr lvl="1" indent="-228600" fontAlgn="t">
              <a:lnSpc>
                <a:spcPct val="9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lvl="1" indent="-228600" fontAlgn="t">
              <a:lnSpc>
                <a:spcPct val="9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114300">
              <a:lnSpc>
                <a:spcPct val="90000"/>
              </a:lnSpc>
            </a:pPr>
            <a:r>
              <a:rPr lang="es-GT" sz="1600" b="1" dirty="0">
                <a:solidFill>
                  <a:srgbClr val="009191"/>
                </a:solidFill>
              </a:rPr>
              <a:t>2. Acciones piloto sobre el terreno</a:t>
            </a:r>
          </a:p>
          <a:p>
            <a:pPr marL="114300">
              <a:lnSpc>
                <a:spcPct val="90000"/>
              </a:lnSpc>
            </a:pPr>
            <a:endParaRPr lang="es-GT" sz="1600" b="1" dirty="0">
              <a:solidFill>
                <a:srgbClr val="264258"/>
              </a:solidFill>
            </a:endParaRPr>
          </a:p>
          <a:p>
            <a:pPr marL="8572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  <a:effectLst/>
              </a:rPr>
              <a:t>Intervenciones piloto demostrativas, para contribuir al desarrollo del PAE y la toma de decisiones sobre temas prioritarios </a:t>
            </a:r>
            <a:endParaRPr lang="es-GT" sz="1600" dirty="0">
              <a:solidFill>
                <a:srgbClr val="264258"/>
              </a:solidFill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>
              <a:solidFill>
                <a:srgbClr val="264258"/>
              </a:solidFill>
            </a:endParaRPr>
          </a:p>
          <a:p>
            <a:pPr marL="114300"/>
            <a:r>
              <a:rPr lang="es-GT" sz="1600" b="1" dirty="0">
                <a:solidFill>
                  <a:srgbClr val="009191"/>
                </a:solidFill>
              </a:rPr>
              <a:t>3. Gestión del conocimiento </a:t>
            </a:r>
          </a:p>
          <a:p>
            <a:pPr marL="114300">
              <a:lnSpc>
                <a:spcPct val="90000"/>
              </a:lnSpc>
            </a:pPr>
            <a:endParaRPr lang="es-GT" sz="1600" b="1" u="sng" dirty="0">
              <a:solidFill>
                <a:srgbClr val="264258"/>
              </a:solidFill>
            </a:endParaRP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Sistema de información colaborativo, con indicadores clave sobre el estado del GEM y la aplicación del PAE</a:t>
            </a:r>
          </a:p>
          <a:p>
            <a:pPr marL="857250" lvl="1" indent="-285750" fontAlgn="t">
              <a:lnSpc>
                <a:spcPct val="90000"/>
              </a:lnSpc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s-GT" sz="1600" dirty="0">
                <a:solidFill>
                  <a:srgbClr val="264258"/>
                </a:solidFill>
              </a:rPr>
              <a:t>Lecciones compartidas sobre acciones de colaborativas, y cooperación sur-sur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sz="1600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EB4D0324-2B9F-5607-EC9D-4B9333D74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05" y="5296007"/>
            <a:ext cx="1148716" cy="1085321"/>
          </a:xfrm>
          <a:prstGeom prst="rect">
            <a:avLst/>
          </a:prstGeom>
        </p:spPr>
      </p:pic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F07B38BB-6503-CAF4-571E-7295B8E35F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684" y="3795353"/>
            <a:ext cx="1173229" cy="1166467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EECB4629-2E73-267D-4C42-ACE32726E5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652" y="2132856"/>
            <a:ext cx="955150" cy="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3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46CF7-6CFF-9D0C-340B-82E4E122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529383-FB9A-FE6D-05EA-52C1EB0C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3921" y="6267450"/>
            <a:ext cx="54106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F7679E-DE04-904C-B326-A7ED4014397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188C29C-86D6-17CB-8537-F92549106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6440" y="5805264"/>
            <a:ext cx="1803526" cy="216024"/>
          </a:xfrm>
        </p:spPr>
        <p:txBody>
          <a:bodyPr/>
          <a:lstStyle/>
          <a:p>
            <a:r>
              <a:rPr lang="en-US"/>
              <a:t>Fundación </a:t>
            </a:r>
            <a:r>
              <a:rPr lang="en-US" err="1"/>
              <a:t>MarViva</a:t>
            </a:r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5EC805B-8AE7-F525-4266-F08A95B3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2" y="225425"/>
            <a:ext cx="11052447" cy="755651"/>
          </a:xfrm>
        </p:spPr>
        <p:txBody>
          <a:bodyPr anchor="ctr">
            <a:normAutofit/>
          </a:bodyPr>
          <a:lstStyle/>
          <a:p>
            <a:r>
              <a:rPr lang="es-MX">
                <a:solidFill>
                  <a:srgbClr val="009191"/>
                </a:solidFill>
              </a:rPr>
              <a:t>Proyectos Piloto</a:t>
            </a:r>
            <a:endParaRPr lang="es-GT">
              <a:solidFill>
                <a:srgbClr val="009191"/>
              </a:solidFill>
            </a:endParaRPr>
          </a:p>
        </p:txBody>
      </p:sp>
      <p:pic>
        <p:nvPicPr>
          <p:cNvPr id="10" name="Marcador de posición de imagen 9" descr="Un hombre con un gato encima de un barco en el agua&#10;&#10;Descripción generada automáticamente con confianza baja">
            <a:extLst>
              <a:ext uri="{FF2B5EF4-FFF2-40B4-BE49-F238E27FC236}">
                <a16:creationId xmlns:a16="http://schemas.microsoft.com/office/drawing/2014/main" id="{777CF3C2-E26A-1B07-5152-0ED310C5A12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144" y="1344889"/>
            <a:ext cx="5099822" cy="4504642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99EB4C-41B8-D46C-1E66-CD61A0ADC9B3}"/>
              </a:ext>
            </a:extLst>
          </p:cNvPr>
          <p:cNvSpPr txBox="1">
            <a:spLocks/>
          </p:cNvSpPr>
          <p:nvPr/>
        </p:nvSpPr>
        <p:spPr>
          <a:xfrm>
            <a:off x="227012" y="1390355"/>
            <a:ext cx="6216548" cy="498576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1" i="0" kern="1200" cap="none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 indent="-796925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GT" sz="1900">
                <a:solidFill>
                  <a:srgbClr val="009191"/>
                </a:solidFill>
                <a:latin typeface="+mn-lt"/>
                <a:cs typeface="+mn-cs"/>
              </a:rPr>
              <a:t>1. Pesca deportiva responsable (pez vela y marlín) (OSPESCA)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GT" sz="1900">
                <a:solidFill>
                  <a:srgbClr val="009191"/>
                </a:solidFill>
                <a:latin typeface="+mn-lt"/>
                <a:cs typeface="+mn-cs"/>
              </a:rPr>
              <a:t>2. Planificación del Espacio Marino </a:t>
            </a:r>
          </a:p>
          <a:p>
            <a:pPr lvl="1">
              <a:spcBef>
                <a:spcPts val="0"/>
              </a:spcBef>
            </a:pPr>
            <a:r>
              <a:rPr lang="es-GT" sz="1800" b="1" kern="0">
                <a:solidFill>
                  <a:srgbClr val="264258"/>
                </a:solidFill>
              </a:rPr>
              <a:t>Sitio 1. México</a:t>
            </a:r>
            <a:r>
              <a:rPr lang="es-GT" sz="1800" kern="0">
                <a:solidFill>
                  <a:srgbClr val="264258"/>
                </a:solidFill>
              </a:rPr>
              <a:t>. </a:t>
            </a:r>
          </a:p>
          <a:p>
            <a:pPr lvl="1">
              <a:spcBef>
                <a:spcPts val="0"/>
              </a:spcBef>
            </a:pPr>
            <a:endParaRPr lang="es-GT" sz="1800" b="1" kern="0">
              <a:solidFill>
                <a:srgbClr val="264258"/>
              </a:solidFill>
            </a:endParaRPr>
          </a:p>
          <a:p>
            <a:pPr lvl="1">
              <a:spcBef>
                <a:spcPts val="0"/>
              </a:spcBef>
            </a:pPr>
            <a:r>
              <a:rPr lang="es-GT" sz="1800" b="1" kern="0">
                <a:solidFill>
                  <a:srgbClr val="264258"/>
                </a:solidFill>
              </a:rPr>
              <a:t>Sitio 2. Costa Rica</a:t>
            </a:r>
            <a:r>
              <a:rPr lang="es-GT" sz="1800" kern="0">
                <a:solidFill>
                  <a:srgbClr val="264258"/>
                </a:solidFill>
              </a:rPr>
              <a:t>.  </a:t>
            </a:r>
            <a:endParaRPr lang="es-GT" sz="1800" kern="100">
              <a:solidFill>
                <a:srgbClr val="2642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GT" sz="1800" b="1" kern="0">
                <a:solidFill>
                  <a:srgbClr val="264258"/>
                </a:solidFill>
              </a:rPr>
              <a:t>Sitio 3. Panamá</a:t>
            </a:r>
            <a:r>
              <a:rPr lang="es-GT" sz="1800" kern="0">
                <a:solidFill>
                  <a:srgbClr val="264258"/>
                </a:solidFill>
              </a:rPr>
              <a:t>.  </a:t>
            </a:r>
            <a:endParaRPr lang="es-GT" sz="1800" kern="100">
              <a:solidFill>
                <a:srgbClr val="2642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GT" sz="1800" b="1" kern="0">
                <a:solidFill>
                  <a:srgbClr val="264258"/>
                </a:solidFill>
              </a:rPr>
              <a:t>Sitio 4. Ecuador</a:t>
            </a:r>
            <a:r>
              <a:rPr lang="es-GT" sz="1800" kern="0">
                <a:solidFill>
                  <a:srgbClr val="264258"/>
                </a:solidFill>
              </a:rPr>
              <a:t>.   </a:t>
            </a:r>
          </a:p>
          <a:p>
            <a:pPr marL="0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s-GT" sz="1900">
                <a:solidFill>
                  <a:srgbClr val="009191"/>
                </a:solidFill>
                <a:latin typeface="+mn-lt"/>
                <a:cs typeface="+mn-cs"/>
              </a:rPr>
              <a:t>3. Conservación de los ballenas - Panamá (MarViva).</a:t>
            </a:r>
          </a:p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7E439-0BE1-0FE1-8CC5-DD84A7A8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8" y="5849531"/>
            <a:ext cx="6315956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B4ACB3F-CEAB-17AA-8FC4-19BDBA5396BF}"/>
              </a:ext>
            </a:extLst>
          </p:cNvPr>
          <p:cNvSpPr txBox="1">
            <a:spLocks/>
          </p:cNvSpPr>
          <p:nvPr/>
        </p:nvSpPr>
        <p:spPr>
          <a:xfrm>
            <a:off x="425664" y="425904"/>
            <a:ext cx="6778700" cy="11247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y equipo técnico del Proyecto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09FC36-1C85-B33A-3B54-84795514BB3D}"/>
              </a:ext>
            </a:extLst>
          </p:cNvPr>
          <p:cNvSpPr txBox="1">
            <a:spLocks/>
          </p:cNvSpPr>
          <p:nvPr/>
        </p:nvSpPr>
        <p:spPr>
          <a:xfrm>
            <a:off x="477227" y="1976510"/>
            <a:ext cx="6215283" cy="3734117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400" b="1" dirty="0">
                <a:solidFill>
                  <a:schemeClr val="bg1"/>
                </a:solidFill>
              </a:rPr>
              <a:t>Duración: 4 años (48 meses)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Inicio: 27 de febrero 2023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Cierre: 27 de febrero 2027 </a:t>
            </a:r>
          </a:p>
          <a:p>
            <a:pPr lvl="1"/>
            <a:endParaRPr lang="es-GT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GT" sz="2400" b="1" dirty="0">
                <a:solidFill>
                  <a:schemeClr val="bg1"/>
                </a:solidFill>
              </a:rPr>
              <a:t>Unidad de Gestión del Proyecto: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Gerente de Proyecto </a:t>
            </a:r>
            <a:r>
              <a:rPr lang="es-GT" sz="1800" i="1" dirty="0">
                <a:solidFill>
                  <a:schemeClr val="bg1"/>
                </a:solidFill>
              </a:rPr>
              <a:t>A. Arrivillaga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Asesor Técnico Principal </a:t>
            </a:r>
            <a:r>
              <a:rPr lang="es-GT" sz="1800" i="1" dirty="0">
                <a:solidFill>
                  <a:schemeClr val="bg1"/>
                </a:solidFill>
              </a:rPr>
              <a:t>J. </a:t>
            </a:r>
            <a:r>
              <a:rPr lang="es-GT" sz="1800" i="1" dirty="0" err="1">
                <a:solidFill>
                  <a:schemeClr val="bg1"/>
                </a:solidFill>
              </a:rPr>
              <a:t>Villagran</a:t>
            </a:r>
            <a:endParaRPr lang="es-GT" sz="1800" i="1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Manejo de Recursos Marinos </a:t>
            </a:r>
            <a:r>
              <a:rPr lang="es-GT" sz="1800" i="1" dirty="0">
                <a:solidFill>
                  <a:schemeClr val="bg1"/>
                </a:solidFill>
              </a:rPr>
              <a:t>C. González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Género y Participación </a:t>
            </a:r>
            <a:r>
              <a:rPr lang="es-GT" sz="1800" i="1" dirty="0">
                <a:solidFill>
                  <a:schemeClr val="bg1"/>
                </a:solidFill>
              </a:rPr>
              <a:t>O. </a:t>
            </a:r>
            <a:r>
              <a:rPr lang="es-GT" sz="1800" i="1" dirty="0" err="1">
                <a:solidFill>
                  <a:schemeClr val="bg1"/>
                </a:solidFill>
              </a:rPr>
              <a:t>Cobox</a:t>
            </a:r>
            <a:endParaRPr lang="es-GT" sz="1800" i="1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s-GT" sz="1800" dirty="0">
                <a:solidFill>
                  <a:schemeClr val="bg1"/>
                </a:solidFill>
              </a:rPr>
              <a:t>Especialista en Comunicación </a:t>
            </a:r>
            <a:r>
              <a:rPr lang="es-GT" sz="1800" i="1" dirty="0">
                <a:solidFill>
                  <a:schemeClr val="bg1"/>
                </a:solidFill>
              </a:rPr>
              <a:t>K. Pérez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1800" dirty="0">
                <a:solidFill>
                  <a:schemeClr val="bg1"/>
                </a:solidFill>
              </a:rPr>
              <a:t>Especialista en Manejo del Conocimiento </a:t>
            </a:r>
            <a:r>
              <a:rPr lang="es-MX" sz="1800" i="1" dirty="0">
                <a:solidFill>
                  <a:schemeClr val="bg1"/>
                </a:solidFill>
              </a:rPr>
              <a:t>A. Samayoa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1800" dirty="0">
                <a:solidFill>
                  <a:schemeClr val="bg1"/>
                </a:solidFill>
              </a:rPr>
              <a:t>Especialista en Monitoreo y Evaluación </a:t>
            </a:r>
            <a:r>
              <a:rPr lang="es-MX" sz="1800" i="1" dirty="0">
                <a:solidFill>
                  <a:schemeClr val="bg1"/>
                </a:solidFill>
              </a:rPr>
              <a:t>D. </a:t>
            </a:r>
            <a:r>
              <a:rPr lang="es-MX" sz="1800" i="1">
                <a:solidFill>
                  <a:schemeClr val="bg1"/>
                </a:solidFill>
              </a:rPr>
              <a:t>Orozco</a:t>
            </a:r>
            <a:endParaRPr lang="es-MX" sz="1800" i="1" dirty="0">
              <a:solidFill>
                <a:schemeClr val="bg1"/>
              </a:solidFill>
            </a:endParaRPr>
          </a:p>
        </p:txBody>
      </p:sp>
      <p:pic>
        <p:nvPicPr>
          <p:cNvPr id="14" name="Imagen 13" descr="Un hombre con las manos en la arena&#10;&#10;Descripción generada automáticamente con confianza media">
            <a:extLst>
              <a:ext uri="{FF2B5EF4-FFF2-40B4-BE49-F238E27FC236}">
                <a16:creationId xmlns:a16="http://schemas.microsoft.com/office/drawing/2014/main" id="{3C82E8F2-9940-3B9A-CC0D-23AB4AA195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744072" y="10"/>
            <a:ext cx="54479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572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EB486-9751-7BFF-C49E-377F6EEA9F14}"/>
              </a:ext>
            </a:extLst>
          </p:cNvPr>
          <p:cNvSpPr txBox="1"/>
          <p:nvPr/>
        </p:nvSpPr>
        <p:spPr>
          <a:xfrm>
            <a:off x="3406481" y="3456878"/>
            <a:ext cx="53790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3200" b="1">
                <a:solidFill>
                  <a:schemeClr val="bg1"/>
                </a:solidFill>
              </a:rPr>
              <a:t>pacificosostenible.org</a:t>
            </a:r>
          </a:p>
        </p:txBody>
      </p:sp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1A81591-7290-E805-117D-452E30BE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51" y="4826953"/>
            <a:ext cx="10112298" cy="20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31D53E1-DBD0-7328-346C-63DEAECE82BF}"/>
              </a:ext>
            </a:extLst>
          </p:cNvPr>
          <p:cNvSpPr/>
          <p:nvPr/>
        </p:nvSpPr>
        <p:spPr>
          <a:xfrm>
            <a:off x="0" y="0"/>
            <a:ext cx="6413810" cy="6858000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3" name="Imagen 12" descr="Un barco en el muelle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403C98BB-59C5-B07B-8FFA-7CC48EEFB6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r="37603"/>
          <a:stretch/>
        </p:blipFill>
        <p:spPr>
          <a:xfrm>
            <a:off x="0" y="0"/>
            <a:ext cx="64138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14916-023C-59BC-9C2D-C74AF590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68" y="276443"/>
            <a:ext cx="10515600" cy="1325563"/>
          </a:xfrm>
        </p:spPr>
        <p:txBody>
          <a:bodyPr>
            <a:normAutofit/>
          </a:bodyPr>
          <a:lstStyle/>
          <a:p>
            <a:pPr defTabSz="914377"/>
            <a:r>
              <a:rPr lang="es-GT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QR</a:t>
            </a:r>
          </a:p>
        </p:txBody>
      </p:sp>
      <p:pic>
        <p:nvPicPr>
          <p:cNvPr id="5" name="Imagen 4" descr="Código QR&#10;&#10;El contenido generado por IA puede ser incorrecto.">
            <a:extLst>
              <a:ext uri="{FF2B5EF4-FFF2-40B4-BE49-F238E27FC236}">
                <a16:creationId xmlns:a16="http://schemas.microsoft.com/office/drawing/2014/main" id="{E752A58F-EFF7-3C05-8BBA-995786BC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47" y="1059366"/>
            <a:ext cx="4739268" cy="4739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890A672-5660-4C3C-E427-E54435FD6EC2}"/>
              </a:ext>
            </a:extLst>
          </p:cNvPr>
          <p:cNvSpPr txBox="1"/>
          <p:nvPr/>
        </p:nvSpPr>
        <p:spPr>
          <a:xfrm>
            <a:off x="468438" y="1421366"/>
            <a:ext cx="557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 a esta presentación y otros recursos escaneando este código</a:t>
            </a:r>
            <a:endParaRPr lang="es-GT" sz="2800" b="1">
              <a:solidFill>
                <a:srgbClr val="009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9BA3440-079D-0F0C-03FC-D35E5FD24F8F}"/>
              </a:ext>
            </a:extLst>
          </p:cNvPr>
          <p:cNvSpPr/>
          <p:nvPr/>
        </p:nvSpPr>
        <p:spPr>
          <a:xfrm>
            <a:off x="1613712" y="3238988"/>
            <a:ext cx="3186385" cy="3186385"/>
          </a:xfrm>
          <a:prstGeom prst="ellipse">
            <a:avLst/>
          </a:prstGeom>
          <a:solidFill>
            <a:srgbClr val="26425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8E9460F-0C3C-20B8-B8F5-D2C20FFB2CC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082149" y="3687443"/>
            <a:ext cx="2249509" cy="22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480819-B686-4B0B-5E32-01260606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B372-C4E9-DB48-93BA-62F9C68D8B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Imagen 13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061EC777-3BDD-1260-0303-72E30673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" r="77806"/>
          <a:stretch/>
        </p:blipFill>
        <p:spPr>
          <a:xfrm>
            <a:off x="1215657" y="356030"/>
            <a:ext cx="3235842" cy="4124935"/>
          </a:xfrm>
          <a:prstGeom prst="rect">
            <a:avLst/>
          </a:prstGeom>
        </p:spPr>
      </p:pic>
      <p:pic>
        <p:nvPicPr>
          <p:cNvPr id="15" name="Imagen 14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7BFEB082-0C07-C5D5-D407-8A1AF19C4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10" r="2892"/>
          <a:stretch/>
        </p:blipFill>
        <p:spPr>
          <a:xfrm>
            <a:off x="5170069" y="356029"/>
            <a:ext cx="1922747" cy="4124935"/>
          </a:xfrm>
          <a:prstGeom prst="rect">
            <a:avLst/>
          </a:prstGeom>
        </p:spPr>
      </p:pic>
      <p:pic>
        <p:nvPicPr>
          <p:cNvPr id="16" name="Imagen 15" descr="Diagrama, Texto&#10;&#10;Descripción generada automáticamente con confianza media">
            <a:extLst>
              <a:ext uri="{FF2B5EF4-FFF2-40B4-BE49-F238E27FC236}">
                <a16:creationId xmlns:a16="http://schemas.microsoft.com/office/drawing/2014/main" id="{088C2C18-8860-1355-6C58-B926B17A5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2" r="55392"/>
          <a:stretch/>
        </p:blipFill>
        <p:spPr>
          <a:xfrm>
            <a:off x="7811384" y="356029"/>
            <a:ext cx="3235842" cy="4124935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5B66E6A-0644-B06F-2AB3-CDFBFE1B24FE}"/>
              </a:ext>
            </a:extLst>
          </p:cNvPr>
          <p:cNvSpPr/>
          <p:nvPr/>
        </p:nvSpPr>
        <p:spPr>
          <a:xfrm>
            <a:off x="4952101" y="4480964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ptos ExtraBold" panose="020F0502020204030204" pitchFamily="34" charset="0"/>
              </a:rPr>
              <a:t>Agencia implementadora</a:t>
            </a:r>
            <a:endParaRPr lang="es-GT" sz="2000">
              <a:latin typeface="Aptos ExtraBold" panose="020F050202020403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4A33903-06C1-990C-CD33-87A626F28A4C}"/>
              </a:ext>
            </a:extLst>
          </p:cNvPr>
          <p:cNvSpPr/>
          <p:nvPr/>
        </p:nvSpPr>
        <p:spPr>
          <a:xfrm>
            <a:off x="8249964" y="4480964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ptos ExtraBold" panose="020F0502020204030204" pitchFamily="34" charset="0"/>
              </a:rPr>
              <a:t>Socio Ejecutor</a:t>
            </a:r>
            <a:endParaRPr lang="es-GT" sz="2000">
              <a:latin typeface="Aptos ExtraBold" panose="020F050202020403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513A56D-3D39-8777-3D56-E02CD404C610}"/>
              </a:ext>
            </a:extLst>
          </p:cNvPr>
          <p:cNvSpPr/>
          <p:nvPr/>
        </p:nvSpPr>
        <p:spPr>
          <a:xfrm>
            <a:off x="1839412" y="4480963"/>
            <a:ext cx="2358681" cy="781331"/>
          </a:xfrm>
          <a:prstGeom prst="round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Aptos ExtraBold" panose="020F0502020204030204" pitchFamily="34" charset="0"/>
              </a:rPr>
              <a:t>Financiamiento</a:t>
            </a:r>
            <a:endParaRPr lang="es-GT" sz="2000">
              <a:latin typeface="Aptos ExtraBold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FEB45F2-AB43-541A-2116-DE9E9BA768F6}"/>
              </a:ext>
            </a:extLst>
          </p:cNvPr>
          <p:cNvSpPr/>
          <p:nvPr/>
        </p:nvSpPr>
        <p:spPr>
          <a:xfrm>
            <a:off x="1" y="5728045"/>
            <a:ext cx="12192000" cy="576064"/>
          </a:xfrm>
          <a:prstGeom prst="rect">
            <a:avLst/>
          </a:prstGeom>
          <a:solidFill>
            <a:srgbClr val="00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/>
              <a:t>$5.8 Millones USD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4316E5A-E741-B4B6-E450-41BD07CC601A}"/>
              </a:ext>
            </a:extLst>
          </p:cNvPr>
          <p:cNvSpPr/>
          <p:nvPr/>
        </p:nvSpPr>
        <p:spPr>
          <a:xfrm>
            <a:off x="3424921" y="5608806"/>
            <a:ext cx="773172" cy="773172"/>
          </a:xfrm>
          <a:prstGeom prst="ellipse">
            <a:avLst/>
          </a:prstGeom>
          <a:solidFill>
            <a:srgbClr val="00919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B33827A3-71C7-71CB-434C-F592193EA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031" y="5838601"/>
            <a:ext cx="354951" cy="3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881C202-C9C1-597F-58CB-79AE43FC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87" y="1413844"/>
            <a:ext cx="5981975" cy="39749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5916A0-4EE5-C4C0-E186-10B0734A2D64}"/>
              </a:ext>
            </a:extLst>
          </p:cNvPr>
          <p:cNvSpPr/>
          <p:nvPr/>
        </p:nvSpPr>
        <p:spPr>
          <a:xfrm>
            <a:off x="-8985" y="351573"/>
            <a:ext cx="8280920" cy="773171"/>
          </a:xfrm>
          <a:prstGeom prst="rect">
            <a:avLst/>
          </a:prstGeom>
          <a:solidFill>
            <a:srgbClr val="264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28FB52-7476-C67B-AFC6-D4995BB8353D}"/>
              </a:ext>
            </a:extLst>
          </p:cNvPr>
          <p:cNvSpPr/>
          <p:nvPr/>
        </p:nvSpPr>
        <p:spPr>
          <a:xfrm>
            <a:off x="191344" y="5373216"/>
            <a:ext cx="118456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930EB-79B7-FE0F-9EB2-F1C64CA528D2}"/>
              </a:ext>
            </a:extLst>
          </p:cNvPr>
          <p:cNvSpPr txBox="1"/>
          <p:nvPr/>
        </p:nvSpPr>
        <p:spPr>
          <a:xfrm>
            <a:off x="621182" y="568881"/>
            <a:ext cx="76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>
                <a:solidFill>
                  <a:schemeClr val="bg1"/>
                </a:solidFill>
              </a:rPr>
              <a:t>El Gran Ecosistema Marino del Pacifico Costero </a:t>
            </a:r>
            <a:r>
              <a:rPr lang="es-GT" b="1">
                <a:solidFill>
                  <a:schemeClr val="bg1"/>
                </a:solidFill>
              </a:rPr>
              <a:t>Centroamericano</a:t>
            </a:r>
            <a:r>
              <a:rPr lang="es-GT" sz="1600" b="1">
                <a:solidFill>
                  <a:schemeClr val="bg1"/>
                </a:solidFill>
              </a:rPr>
              <a:t> - PACA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91FEF-EB45-FEDB-05E8-EDDFB80EE1C0}"/>
              </a:ext>
            </a:extLst>
          </p:cNvPr>
          <p:cNvSpPr txBox="1"/>
          <p:nvPr/>
        </p:nvSpPr>
        <p:spPr>
          <a:xfrm>
            <a:off x="8809871" y="1693894"/>
            <a:ext cx="28033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9 países 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1.9 millones de km</a:t>
            </a:r>
            <a:r>
              <a:rPr lang="es-GT" b="1" baseline="30000">
                <a:solidFill>
                  <a:srgbClr val="009191"/>
                </a:solidFill>
              </a:rPr>
              <a:t>2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5 ecorregiones marinas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Especies de alto valor de conservación </a:t>
            </a:r>
          </a:p>
          <a:p>
            <a:pPr marL="285750" indent="-285750">
              <a:buClr>
                <a:srgbClr val="264258"/>
              </a:buClr>
              <a:buFont typeface="Courier New" panose="02070309020205020404" pitchFamily="49" charset="0"/>
              <a:buChar char="o"/>
            </a:pPr>
            <a:r>
              <a:rPr lang="es-GT" b="1">
                <a:solidFill>
                  <a:srgbClr val="009191"/>
                </a:solidFill>
              </a:rPr>
              <a:t>Economía azul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Pesca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Acuicultura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Navegación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GT" i="1">
                <a:solidFill>
                  <a:srgbClr val="264258"/>
                </a:solidFill>
              </a:rPr>
              <a:t>Turismo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ADE1397-1978-0294-A0D0-4ADE5C34EDC2}"/>
              </a:ext>
            </a:extLst>
          </p:cNvPr>
          <p:cNvCxnSpPr>
            <a:cxnSpLocks/>
          </p:cNvCxnSpPr>
          <p:nvPr/>
        </p:nvCxnSpPr>
        <p:spPr>
          <a:xfrm>
            <a:off x="8544272" y="1484784"/>
            <a:ext cx="3068957" cy="0"/>
          </a:xfrm>
          <a:prstGeom prst="line">
            <a:avLst/>
          </a:prstGeom>
          <a:ln w="19050">
            <a:solidFill>
              <a:srgbClr val="2642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646F68E-37EE-ACDA-CFB6-9AF7468D43B5}"/>
              </a:ext>
            </a:extLst>
          </p:cNvPr>
          <p:cNvCxnSpPr>
            <a:cxnSpLocks/>
          </p:cNvCxnSpPr>
          <p:nvPr/>
        </p:nvCxnSpPr>
        <p:spPr>
          <a:xfrm>
            <a:off x="8544272" y="5297056"/>
            <a:ext cx="3068957" cy="0"/>
          </a:xfrm>
          <a:prstGeom prst="line">
            <a:avLst/>
          </a:prstGeom>
          <a:ln w="19050">
            <a:solidFill>
              <a:srgbClr val="2642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549304CB-8EE3-4235-E6A4-96E171ED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586"/>
          <a:stretch>
            <a:fillRect/>
          </a:stretch>
        </p:blipFill>
        <p:spPr>
          <a:xfrm>
            <a:off x="971633" y="5451089"/>
            <a:ext cx="10285074" cy="11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34406B-D771-DFE8-0C72-4554140CD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52619"/>
              </p:ext>
            </p:extLst>
          </p:nvPr>
        </p:nvGraphicFramePr>
        <p:xfrm>
          <a:off x="1092485" y="1602768"/>
          <a:ext cx="10007030" cy="390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41C3C9-A3C9-161F-1B9C-B3F5C0A0CAA2}"/>
              </a:ext>
            </a:extLst>
          </p:cNvPr>
          <p:cNvSpPr txBox="1"/>
          <p:nvPr/>
        </p:nvSpPr>
        <p:spPr>
          <a:xfrm>
            <a:off x="4017364" y="7000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R"/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14687E47-CFD7-66F1-223C-6840E9319DC4}"/>
              </a:ext>
            </a:extLst>
          </p:cNvPr>
          <p:cNvSpPr txBox="1">
            <a:spLocks/>
          </p:cNvSpPr>
          <p:nvPr/>
        </p:nvSpPr>
        <p:spPr>
          <a:xfrm>
            <a:off x="987705" y="283592"/>
            <a:ext cx="5108295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GT" sz="3200">
                <a:solidFill>
                  <a:srgbClr val="009191"/>
                </a:solidFill>
              </a:rPr>
              <a:t>Gobernanza del Proyecto</a:t>
            </a:r>
          </a:p>
        </p:txBody>
      </p:sp>
    </p:spTree>
    <p:extLst>
      <p:ext uri="{BB962C8B-B14F-4D97-AF65-F5344CB8AC3E}">
        <p14:creationId xmlns:p14="http://schemas.microsoft.com/office/powerpoint/2010/main" val="53029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6</a:t>
            </a:fld>
            <a:endParaRPr lang="en-US"/>
          </a:p>
        </p:txBody>
      </p:sp>
      <p:pic>
        <p:nvPicPr>
          <p:cNvPr id="10" name="Marcador de posición de imagen 9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FE8F9E28-830A-1390-61B2-D6C4196DDE7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6AE2892-2B17-82DE-FD84-CA4BF7C010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979" y="1070634"/>
            <a:ext cx="5646995" cy="431825"/>
          </a:xfrm>
        </p:spPr>
        <p:txBody>
          <a:bodyPr/>
          <a:lstStyle/>
          <a:p>
            <a:pPr algn="ctr"/>
            <a:r>
              <a:rPr lang="es-GT">
                <a:solidFill>
                  <a:schemeClr val="tx2"/>
                </a:solidFill>
              </a:rPr>
              <a:t>Comité Directivo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3731AFE-61B4-7F5B-68F2-AE499166B9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GT" b="0" i="0">
                <a:effectLst/>
                <a:latin typeface="Roboto" panose="02000000000000000000" pitchFamily="2" charset="0"/>
              </a:rPr>
              <a:t> © Fundación </a:t>
            </a:r>
            <a:r>
              <a:rPr lang="es-GT" b="0" i="0" err="1">
                <a:effectLst/>
                <a:latin typeface="Roboto" panose="02000000000000000000" pitchFamily="2" charset="0"/>
              </a:rPr>
              <a:t>MarViva</a:t>
            </a:r>
            <a:endParaRPr lang="es-GT"/>
          </a:p>
          <a:p>
            <a:endParaRPr lang="es-GT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79" y="134592"/>
            <a:ext cx="8311490" cy="755651"/>
          </a:xfrm>
        </p:spPr>
        <p:txBody>
          <a:bodyPr>
            <a:normAutofit/>
          </a:bodyPr>
          <a:lstStyle/>
          <a:p>
            <a:pPr algn="ctr"/>
            <a:r>
              <a:rPr lang="es-GT" sz="3200">
                <a:solidFill>
                  <a:srgbClr val="009191"/>
                </a:solidFill>
              </a:rPr>
              <a:t>Gobernanza del Proyecto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616D3C-DF2F-7E94-A742-4266AC232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092" y="1455174"/>
            <a:ext cx="5862637" cy="5193803"/>
          </a:xfrm>
        </p:spPr>
        <p:txBody>
          <a:bodyPr numCol="2" spcCol="360000"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México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Margarita Caso, Secretaría de Medio Ambiente y Recursos Naturales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Guatemala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Jaime Carrera, Ministerio de Ambiente y Recursos Naturales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Honduras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Rommel Cardona</a:t>
            </a:r>
            <a:r>
              <a:rPr lang="es-GT" sz="1800" dirty="0"/>
              <a:t>,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 de Recursos Naturales y Ambiente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Jorge Mario Rodriguez Zúñiga, Ministerio de Ambiente  y Energía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Panamá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Digna Barsallo, Ministerio de Ambiente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GT" sz="1800" kern="1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Arriaga</a:t>
            </a:r>
            <a:r>
              <a:rPr lang="es-MX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Ministerio de Ambiente, Agua y Transición Ecológica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</a:t>
            </a:r>
            <a:r>
              <a:rPr lang="es-GT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Camila Gómez, Ministerio de Ambiente y Desarrollo Sostenible</a:t>
            </a:r>
            <a:endParaRPr lang="es-GT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GT" sz="1800" b="1" kern="100" dirty="0">
              <a:solidFill>
                <a:srgbClr val="00919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Figueroa                                </a:t>
            </a:r>
            <a:r>
              <a:rPr lang="es-GT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Directora Ejecutiva de la Secretaría General del SICA </a:t>
            </a:r>
            <a:endParaRPr lang="es-GT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STM-COMMCA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 Godoy, Coordinadora de Proyecto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PNUD Regional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Santiago Carrizosa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Asesor Técnico Regional </a:t>
            </a:r>
            <a:r>
              <a:rPr lang="es-GT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 y Océanos </a:t>
            </a:r>
          </a:p>
          <a:p>
            <a:pPr>
              <a:spcAft>
                <a:spcPts val="800"/>
              </a:spcAft>
            </a:pPr>
            <a:r>
              <a:rPr lang="es-GT" sz="1800" b="1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PNUD Costa Rica</a:t>
            </a:r>
            <a:r>
              <a:rPr lang="es-GT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Sandra Sosa, Representante Residente </a:t>
            </a:r>
          </a:p>
          <a:p>
            <a:pPr>
              <a:spcAft>
                <a:spcPts val="800"/>
              </a:spcAft>
            </a:pPr>
            <a:r>
              <a:rPr lang="es-MX" sz="1800" b="1" kern="100" dirty="0">
                <a:solidFill>
                  <a:srgbClr val="00919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GEF Costa Rica:</a:t>
            </a:r>
            <a:r>
              <a:rPr lang="es-MX" sz="1800" kern="1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Enid Chaverri-Tapia, Punto Focal Operacional del GEF en Costa Rica</a:t>
            </a:r>
          </a:p>
          <a:p>
            <a:r>
              <a:rPr lang="es-GT" sz="1800" b="1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WWF Mesoamérica</a:t>
            </a:r>
            <a:r>
              <a:rPr lang="es-GT" sz="1800" dirty="0">
                <a:solidFill>
                  <a:srgbClr val="0091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GT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Andreas Lehnhoff, Director WWF Mesoamérica 	</a:t>
            </a:r>
            <a:endParaRPr lang="es-GT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1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7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69" y="143549"/>
            <a:ext cx="8311490" cy="755651"/>
          </a:xfrm>
        </p:spPr>
        <p:txBody>
          <a:bodyPr>
            <a:normAutofit/>
          </a:bodyPr>
          <a:lstStyle/>
          <a:p>
            <a:r>
              <a:rPr lang="es-GT" sz="3200">
                <a:solidFill>
                  <a:srgbClr val="009191"/>
                </a:solidFill>
              </a:rPr>
              <a:t>Responsabilidades del Comité Directivo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11E4123A-E10C-9027-47CF-5A6ED55A1F21}"/>
              </a:ext>
            </a:extLst>
          </p:cNvPr>
          <p:cNvSpPr txBox="1"/>
          <p:nvPr/>
        </p:nvSpPr>
        <p:spPr>
          <a:xfrm>
            <a:off x="1220227" y="1390939"/>
            <a:ext cx="9751545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Orientación y dirección general al proyecto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Abordar los problemas planteados por la gerencia del proyecto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Orientar sobre riesgos emergentes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Asesorar modificaciones del proyecto acorde con el PNUD-GEF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Seguimiento y control de la cofinanciación</a:t>
            </a:r>
            <a:endParaRPr lang="en-GB" sz="280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Aprobar Planes Anuales, presupuesto, y cambios al PRODOC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>
                <a:effectLst/>
                <a:latin typeface="Calibri" panose="020F0502020204030204" pitchFamily="34" charset="0"/>
              </a:rPr>
              <a:t>Informar a las autoridades de alto nivel del proceso ADT y PAE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>
                <a:effectLst/>
                <a:latin typeface="Calibri" panose="020F0502020204030204" pitchFamily="34" charset="0"/>
              </a:rPr>
              <a:t>Coordinar el endoso de alto nivel del PAE.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2800">
                <a:latin typeface="Calibri" panose="020F0502020204030204" pitchFamily="34" charset="0"/>
              </a:rPr>
              <a:t>Reuniones dos veces al año (una presencial) </a:t>
            </a:r>
            <a:endParaRPr lang="es-GT" sz="280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9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8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74" y="193276"/>
            <a:ext cx="4171079" cy="755651"/>
          </a:xfrm>
        </p:spPr>
        <p:txBody>
          <a:bodyPr>
            <a:normAutofit/>
          </a:bodyPr>
          <a:lstStyle/>
          <a:p>
            <a:r>
              <a:rPr lang="es-GT" sz="3200">
                <a:solidFill>
                  <a:srgbClr val="009191"/>
                </a:solidFill>
              </a:rPr>
              <a:t>Comité Técnico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F7706B-EFAD-2DA1-FBA3-4000C12322E0}"/>
              </a:ext>
            </a:extLst>
          </p:cNvPr>
          <p:cNvSpPr txBox="1"/>
          <p:nvPr/>
        </p:nvSpPr>
        <p:spPr>
          <a:xfrm>
            <a:off x="1263960" y="1963178"/>
            <a:ext cx="9664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latin typeface="Calibri" panose="020F0502020204030204" pitchFamily="34" charset="0"/>
                <a:cs typeface="Calibri" panose="020F0502020204030204" pitchFamily="34" charset="0"/>
              </a:rPr>
              <a:t>Conformado por representantes nacionales de:</a:t>
            </a:r>
          </a:p>
          <a:p>
            <a:endParaRPr lang="es-E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>
                <a:latin typeface="Calibri" panose="020F0502020204030204" pitchFamily="34" charset="0"/>
                <a:cs typeface="Calibri" panose="020F0502020204030204" pitchFamily="34" charset="0"/>
              </a:rPr>
              <a:t>Autoridad de Ambiente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>
                <a:latin typeface="Calibri" panose="020F0502020204030204" pitchFamily="34" charset="0"/>
                <a:cs typeface="Calibri" panose="020F0502020204030204" pitchFamily="34" charset="0"/>
              </a:rPr>
              <a:t>Autoridad de Pesca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s-ES" sz="3200">
                <a:latin typeface="Calibri" panose="020F0502020204030204" pitchFamily="34" charset="0"/>
                <a:cs typeface="Calibri" panose="020F0502020204030204" pitchFamily="34" charset="0"/>
              </a:rPr>
              <a:t>Cancillería (Relaciones Exteriores)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endParaRPr lang="es-E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2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822240-E9E2-7D32-46F4-68AE9D7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679E-DE04-904C-B326-A7ED40143975}" type="slidenum">
              <a:rPr lang="en-US" smtClean="0"/>
              <a:t>9</a:t>
            </a:fld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49B8C66-28C9-71D7-98CB-F7EA7661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8" y="231303"/>
            <a:ext cx="7755233" cy="755651"/>
          </a:xfrm>
        </p:spPr>
        <p:txBody>
          <a:bodyPr>
            <a:normAutofit/>
          </a:bodyPr>
          <a:lstStyle/>
          <a:p>
            <a:r>
              <a:rPr lang="es-GT" sz="3200">
                <a:solidFill>
                  <a:srgbClr val="009191"/>
                </a:solidFill>
              </a:rPr>
              <a:t>Responsabilidades del Comité Técnico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767DE937-FEA9-5501-7D98-4C628D9278AC}"/>
              </a:ext>
            </a:extLst>
          </p:cNvPr>
          <p:cNvSpPr txBox="1"/>
          <p:nvPr/>
        </p:nvSpPr>
        <p:spPr>
          <a:xfrm>
            <a:off x="549210" y="1642758"/>
            <a:ext cx="11093580" cy="472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>
                <a:latin typeface="Calibri" panose="020F0502020204030204" pitchFamily="34" charset="0"/>
              </a:rPr>
              <a:t>Brindar orientación técnica para alcanzar los resultados </a:t>
            </a:r>
            <a:endParaRPr lang="es-GT" sz="3200">
              <a:effectLst/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>
                <a:effectLst/>
                <a:latin typeface="Calibri" panose="020F0502020204030204" pitchFamily="34" charset="0"/>
              </a:rPr>
              <a:t>Garantizar una </a:t>
            </a:r>
            <a:r>
              <a:rPr lang="es-GT" sz="3200">
                <a:latin typeface="Calibri" panose="020F0502020204030204" pitchFamily="34" charset="0"/>
              </a:rPr>
              <a:t>fluida comunicación </a:t>
            </a:r>
            <a:r>
              <a:rPr lang="es-GT" sz="3200">
                <a:effectLst/>
                <a:latin typeface="Calibri" panose="020F0502020204030204" pitchFamily="34" charset="0"/>
              </a:rPr>
              <a:t>y colaboración intersectorial</a:t>
            </a:r>
            <a:endParaRPr lang="es-GT" sz="3200"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>
                <a:effectLst/>
                <a:latin typeface="Calibri" panose="020F0502020204030204" pitchFamily="34" charset="0"/>
              </a:rPr>
              <a:t>Revisar ADT y el PAE previo a presentarlos al Comité Directivo</a:t>
            </a:r>
            <a:endParaRPr lang="es-GT" sz="320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3200">
                <a:effectLst/>
                <a:latin typeface="Calibri" panose="020F0502020204030204" pitchFamily="34" charset="0"/>
              </a:rPr>
              <a:t>Composición: al menos 50% son mujeres </a:t>
            </a:r>
            <a:endParaRPr lang="es-GT" sz="3200">
              <a:effectLst/>
            </a:endParaRPr>
          </a:p>
          <a:p>
            <a:pPr>
              <a:lnSpc>
                <a:spcPct val="150000"/>
              </a:lnSpc>
            </a:pPr>
            <a:endParaRPr lang="es-GT" sz="320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GT" sz="3200">
                <a:latin typeface="Calibri" panose="020F0502020204030204" pitchFamily="34" charset="0"/>
              </a:rPr>
              <a:t>E</a:t>
            </a:r>
            <a:r>
              <a:rPr lang="es-GT" sz="3200">
                <a:effectLst/>
                <a:latin typeface="Calibri" panose="020F0502020204030204" pitchFamily="34" charset="0"/>
              </a:rPr>
              <a:t>quipo de desarrollo del ADT: Técnico mas academia y ONGs</a:t>
            </a:r>
            <a:endParaRPr lang="en-US" sz="2400">
              <a:effectLst/>
            </a:endParaRPr>
          </a:p>
          <a:p>
            <a:pPr marL="342900" indent="-342900" algn="just">
              <a:lnSpc>
                <a:spcPts val="12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16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F Master PPT Template">
  <a:themeElements>
    <a:clrScheme name="PACIFICO SOSTENIBLE">
      <a:dk1>
        <a:srgbClr val="264258"/>
      </a:dk1>
      <a:lt1>
        <a:srgbClr val="FFFFFF"/>
      </a:lt1>
      <a:dk2>
        <a:srgbClr val="008686"/>
      </a:dk2>
      <a:lt2>
        <a:srgbClr val="89C5CA"/>
      </a:lt2>
      <a:accent1>
        <a:srgbClr val="BECC55"/>
      </a:accent1>
      <a:accent2>
        <a:srgbClr val="000000"/>
      </a:accent2>
      <a:accent3>
        <a:srgbClr val="96A432"/>
      </a:accent3>
      <a:accent4>
        <a:srgbClr val="E7E6E6"/>
      </a:accent4>
      <a:accent5>
        <a:srgbClr val="58ADB4"/>
      </a:accent5>
      <a:accent6>
        <a:srgbClr val="AEABAB"/>
      </a:accent6>
      <a:hlink>
        <a:srgbClr val="386180"/>
      </a:hlink>
      <a:folHlink>
        <a:srgbClr val="FFE2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7EAFA487-4FB1-C443-A263-7943977C4F5A}" vid="{A3CF2117-9EB7-3D43-BF7E-9EA7D9470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F Master PPT Template">
  <a:themeElements>
    <a:clrScheme name="WW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D200"/>
      </a:accent1>
      <a:accent2>
        <a:srgbClr val="F07D00"/>
      </a:accent2>
      <a:accent3>
        <a:srgbClr val="009191"/>
      </a:accent3>
      <a:accent4>
        <a:srgbClr val="9A0064"/>
      </a:accent4>
      <a:accent5>
        <a:srgbClr val="7B8327"/>
      </a:accent5>
      <a:accent6>
        <a:srgbClr val="552F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12292" b="-1229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7EAFA487-4FB1-C443-A263-7943977C4F5A}" vid="{A3CF2117-9EB7-3D43-BF7E-9EA7D9470A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WWF_PowerPoint_Template_MAIN_Arial Font</Template>
  <TotalTime>118</TotalTime>
  <Words>866</Words>
  <Application>Microsoft Office PowerPoint</Application>
  <PresentationFormat>Panorámica</PresentationFormat>
  <Paragraphs>122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Aptos ExtraBold</vt:lpstr>
      <vt:lpstr>Arial</vt:lpstr>
      <vt:lpstr>Calibri</vt:lpstr>
      <vt:lpstr>Calibri Light</vt:lpstr>
      <vt:lpstr>Courier New</vt:lpstr>
      <vt:lpstr>Georgia</vt:lpstr>
      <vt:lpstr>Roboto</vt:lpstr>
      <vt:lpstr>WWF</vt:lpstr>
      <vt:lpstr>WWF Master PPT Template</vt:lpstr>
      <vt:lpstr>Office Theme</vt:lpstr>
      <vt:lpstr>1_WWF Master PPT Template</vt:lpstr>
      <vt:lpstr>Presentación de PowerPoint</vt:lpstr>
      <vt:lpstr>Código QR</vt:lpstr>
      <vt:lpstr>Presentación de PowerPoint</vt:lpstr>
      <vt:lpstr>Presentación de PowerPoint</vt:lpstr>
      <vt:lpstr>Presentación de PowerPoint</vt:lpstr>
      <vt:lpstr>Gobernanza del Proyecto</vt:lpstr>
      <vt:lpstr>Responsabilidades del Comité Directivo</vt:lpstr>
      <vt:lpstr>Comité Técnico</vt:lpstr>
      <vt:lpstr>Responsabilidades del Comité Técnico</vt:lpstr>
      <vt:lpstr>Componentes y resultados</vt:lpstr>
      <vt:lpstr>Proyectos Piloto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Seraine</dc:creator>
  <cp:lastModifiedBy>Karla Pérez</cp:lastModifiedBy>
  <cp:revision>1</cp:revision>
  <cp:lastPrinted>2019-11-12T17:37:29Z</cp:lastPrinted>
  <dcterms:created xsi:type="dcterms:W3CDTF">2020-08-04T06:19:14Z</dcterms:created>
  <dcterms:modified xsi:type="dcterms:W3CDTF">2026-03-16T20:29:31Z</dcterms:modified>
</cp:coreProperties>
</file>